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48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71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05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137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2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25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50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4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4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1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5211" y="744583"/>
            <a:ext cx="4599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capital letters and full stops.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211" y="1500112"/>
            <a:ext cx="3931920" cy="5005638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462190"/>
              </p:ext>
            </p:extLst>
          </p:nvPr>
        </p:nvGraphicFramePr>
        <p:xfrm>
          <a:off x="5344886" y="2296591"/>
          <a:ext cx="6398623" cy="2103120"/>
        </p:xfrm>
        <a:graphic>
          <a:graphicData uri="http://schemas.openxmlformats.org/drawingml/2006/table">
            <a:tbl>
              <a:tblPr/>
              <a:tblGrid>
                <a:gridCol w="6398623">
                  <a:extLst>
                    <a:ext uri="{9D8B030D-6E8A-4147-A177-3AD203B41FA5}">
                      <a16:colId xmlns:a16="http://schemas.microsoft.com/office/drawing/2014/main" val="12303614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is your favourite part of the story?</a:t>
                      </a:r>
                      <a:endParaRPr lang="en-GB" sz="20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Why do you like it?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66877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410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8357" y="344474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retell the story.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96733" y="713806"/>
            <a:ext cx="58129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Example of a story map.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179" y="1667913"/>
            <a:ext cx="7498080" cy="562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00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4181" y="436091"/>
            <a:ext cx="3151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sequence sentences.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38525" y="4481348"/>
            <a:ext cx="77033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beginning of the story is up until the egg lands in the T-Rex nest.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94" y="968127"/>
            <a:ext cx="6694743" cy="281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71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450" y="1570224"/>
            <a:ext cx="2304762" cy="249523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02430" y="4830263"/>
            <a:ext cx="7703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middle of the story is from when the eggs hatch and Drip runs away to the river.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181" y="436091"/>
            <a:ext cx="3151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sequence sentences.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60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4407" y="780752"/>
            <a:ext cx="5589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capital letters and full stops.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83460" y="1807128"/>
          <a:ext cx="10425080" cy="4388332"/>
        </p:xfrm>
        <a:graphic>
          <a:graphicData uri="http://schemas.openxmlformats.org/drawingml/2006/table">
            <a:tbl>
              <a:tblPr/>
              <a:tblGrid>
                <a:gridCol w="10425080">
                  <a:extLst>
                    <a:ext uri="{9D8B030D-6E8A-4147-A177-3AD203B41FA5}">
                      <a16:colId xmlns:a16="http://schemas.microsoft.com/office/drawing/2014/main" val="291475571"/>
                    </a:ext>
                  </a:extLst>
                </a:gridCol>
              </a:tblGrid>
              <a:tr h="4351338">
                <a:tc>
                  <a:txBody>
                    <a:bodyPr/>
                    <a:lstStyle/>
                    <a:p>
                      <a: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drip was sad and ran away</a:t>
                      </a:r>
                      <a:endParaRPr lang="en-GB" sz="15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comp was a sneaky dinosaur </a:t>
                      </a:r>
                      <a:endParaRPr lang="en-GB" sz="47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dinosaurs fell into the river</a:t>
                      </a:r>
                      <a:endParaRPr lang="en-GB" sz="47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trees are tall and green</a:t>
                      </a:r>
                      <a:endParaRPr lang="en-GB" sz="47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4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47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965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1997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118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Lumen Christi Catholic Multi Academy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Wheeler</dc:creator>
  <cp:lastModifiedBy>Miss A Matts</cp:lastModifiedBy>
  <cp:revision>9</cp:revision>
  <dcterms:created xsi:type="dcterms:W3CDTF">2020-10-20T08:26:09Z</dcterms:created>
  <dcterms:modified xsi:type="dcterms:W3CDTF">2020-11-20T10:32:28Z</dcterms:modified>
</cp:coreProperties>
</file>