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90" r:id="rId4"/>
    <p:sldId id="289" r:id="rId5"/>
    <p:sldId id="291" r:id="rId6"/>
    <p:sldId id="293" r:id="rId7"/>
    <p:sldId id="268" r:id="rId8"/>
    <p:sldId id="283" r:id="rId9"/>
    <p:sldId id="284" r:id="rId10"/>
    <p:sldId id="278" r:id="rId11"/>
    <p:sldId id="285" r:id="rId12"/>
    <p:sldId id="294" r:id="rId13"/>
    <p:sldId id="295" r:id="rId14"/>
    <p:sldId id="297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683F46A-A679-45DA-1B87-B2DDF699B629}" v="3" dt="2019-07-03T07:17:33.09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426" autoAdjust="0"/>
    <p:restoredTop sz="94660"/>
  </p:normalViewPr>
  <p:slideViewPr>
    <p:cSldViewPr snapToGrid="0">
      <p:cViewPr>
        <p:scale>
          <a:sx n="78" d="100"/>
          <a:sy n="78" d="100"/>
        </p:scale>
        <p:origin x="-108" y="-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C Murphy (olstrose.bham.sch.uk)" userId="S::c.murphy1@olstrose.bham.sch.uk::346bef66-60c2-4370-9b4d-56b792a8203a" providerId="AD" clId="Web-{9683F46A-A679-45DA-1B87-B2DDF699B629}"/>
    <pc:docChg chg="addSld delSld modSld sldOrd">
      <pc:chgData name="Miss C Murphy (olstrose.bham.sch.uk)" userId="S::c.murphy1@olstrose.bham.sch.uk::346bef66-60c2-4370-9b4d-56b792a8203a" providerId="AD" clId="Web-{9683F46A-A679-45DA-1B87-B2DDF699B629}" dt="2019-07-03T07:22:53.034" v="874" actId="14100"/>
      <pc:docMkLst>
        <pc:docMk/>
      </pc:docMkLst>
      <pc:sldChg chg="del">
        <pc:chgData name="Miss C Murphy (olstrose.bham.sch.uk)" userId="S::c.murphy1@olstrose.bham.sch.uk::346bef66-60c2-4370-9b4d-56b792a8203a" providerId="AD" clId="Web-{9683F46A-A679-45DA-1B87-B2DDF699B629}" dt="2019-07-03T07:15:41.671" v="704"/>
        <pc:sldMkLst>
          <pc:docMk/>
          <pc:sldMk cId="3727780369" sldId="258"/>
        </pc:sldMkLst>
      </pc:sldChg>
      <pc:sldChg chg="del">
        <pc:chgData name="Miss C Murphy (olstrose.bham.sch.uk)" userId="S::c.murphy1@olstrose.bham.sch.uk::346bef66-60c2-4370-9b4d-56b792a8203a" providerId="AD" clId="Web-{9683F46A-A679-45DA-1B87-B2DDF699B629}" dt="2019-07-03T07:08:31.246" v="73"/>
        <pc:sldMkLst>
          <pc:docMk/>
          <pc:sldMk cId="1397982216" sldId="259"/>
        </pc:sldMkLst>
      </pc:sldChg>
      <pc:sldChg chg="modSp del">
        <pc:chgData name="Miss C Murphy (olstrose.bham.sch.uk)" userId="S::c.murphy1@olstrose.bham.sch.uk::346bef66-60c2-4370-9b4d-56b792a8203a" providerId="AD" clId="Web-{9683F46A-A679-45DA-1B87-B2DDF699B629}" dt="2019-07-03T07:09:42.403" v="156"/>
        <pc:sldMkLst>
          <pc:docMk/>
          <pc:sldMk cId="1584456634" sldId="262"/>
        </pc:sldMkLst>
        <pc:spChg chg="mod">
          <ac:chgData name="Miss C Murphy (olstrose.bham.sch.uk)" userId="S::c.murphy1@olstrose.bham.sch.uk::346bef66-60c2-4370-9b4d-56b792a8203a" providerId="AD" clId="Web-{9683F46A-A679-45DA-1B87-B2DDF699B629}" dt="2019-07-03T07:09:13.746" v="118" actId="20577"/>
          <ac:spMkLst>
            <pc:docMk/>
            <pc:sldMk cId="1584456634" sldId="262"/>
            <ac:spMk id="2" creationId="{00000000-0000-0000-0000-000000000000}"/>
          </ac:spMkLst>
        </pc:spChg>
      </pc:sldChg>
      <pc:sldChg chg="addSp modSp">
        <pc:chgData name="Miss C Murphy (olstrose.bham.sch.uk)" userId="S::c.murphy1@olstrose.bham.sch.uk::346bef66-60c2-4370-9b4d-56b792a8203a" providerId="AD" clId="Web-{9683F46A-A679-45DA-1B87-B2DDF699B629}" dt="2019-07-03T07:16:47.468" v="728" actId="14100"/>
        <pc:sldMkLst>
          <pc:docMk/>
          <pc:sldMk cId="2940017431" sldId="268"/>
        </pc:sldMkLst>
        <pc:spChg chg="mod">
          <ac:chgData name="Miss C Murphy (olstrose.bham.sch.uk)" userId="S::c.murphy1@olstrose.bham.sch.uk::346bef66-60c2-4370-9b4d-56b792a8203a" providerId="AD" clId="Web-{9683F46A-A679-45DA-1B87-B2DDF699B629}" dt="2019-07-03T07:16:30.359" v="721" actId="1076"/>
          <ac:spMkLst>
            <pc:docMk/>
            <pc:sldMk cId="2940017431" sldId="268"/>
            <ac:spMk id="3" creationId="{00000000-0000-0000-0000-000000000000}"/>
          </ac:spMkLst>
        </pc:spChg>
        <pc:picChg chg="add mod">
          <ac:chgData name="Miss C Murphy (olstrose.bham.sch.uk)" userId="S::c.murphy1@olstrose.bham.sch.uk::346bef66-60c2-4370-9b4d-56b792a8203a" providerId="AD" clId="Web-{9683F46A-A679-45DA-1B87-B2DDF699B629}" dt="2019-07-03T07:16:47.468" v="728" actId="14100"/>
          <ac:picMkLst>
            <pc:docMk/>
            <pc:sldMk cId="2940017431" sldId="268"/>
            <ac:picMk id="2" creationId="{9F80560F-C7DE-461F-B391-FADB8E7A7E66}"/>
          </ac:picMkLst>
        </pc:picChg>
      </pc:sldChg>
      <pc:sldChg chg="addSp delSp modSp">
        <pc:chgData name="Miss C Murphy (olstrose.bham.sch.uk)" userId="S::c.murphy1@olstrose.bham.sch.uk::346bef66-60c2-4370-9b4d-56b792a8203a" providerId="AD" clId="Web-{9683F46A-A679-45DA-1B87-B2DDF699B629}" dt="2019-07-03T07:20:19.704" v="816" actId="14100"/>
        <pc:sldMkLst>
          <pc:docMk/>
          <pc:sldMk cId="29568656" sldId="278"/>
        </pc:sldMkLst>
        <pc:spChg chg="mod">
          <ac:chgData name="Miss C Murphy (olstrose.bham.sch.uk)" userId="S::c.murphy1@olstrose.bham.sch.uk::346bef66-60c2-4370-9b4d-56b792a8203a" providerId="AD" clId="Web-{9683F46A-A679-45DA-1B87-B2DDF699B629}" dt="2019-07-03T07:20:17.376" v="813" actId="20577"/>
          <ac:spMkLst>
            <pc:docMk/>
            <pc:sldMk cId="29568656" sldId="278"/>
            <ac:spMk id="3" creationId="{00000000-0000-0000-0000-000000000000}"/>
          </ac:spMkLst>
        </pc:spChg>
        <pc:spChg chg="add">
          <ac:chgData name="Miss C Murphy (olstrose.bham.sch.uk)" userId="S::c.murphy1@olstrose.bham.sch.uk::346bef66-60c2-4370-9b4d-56b792a8203a" providerId="AD" clId="Web-{9683F46A-A679-45DA-1B87-B2DDF699B629}" dt="2019-07-03T07:19:35.142" v="800"/>
          <ac:spMkLst>
            <pc:docMk/>
            <pc:sldMk cId="29568656" sldId="278"/>
            <ac:spMk id="4" creationId="{8A6F4877-3B77-4C6A-97F2-0FC190938D91}"/>
          </ac:spMkLst>
        </pc:spChg>
        <pc:picChg chg="add del mod">
          <ac:chgData name="Miss C Murphy (olstrose.bham.sch.uk)" userId="S::c.murphy1@olstrose.bham.sch.uk::346bef66-60c2-4370-9b4d-56b792a8203a" providerId="AD" clId="Web-{9683F46A-A679-45DA-1B87-B2DDF699B629}" dt="2019-07-03T07:19:45.001" v="803"/>
          <ac:picMkLst>
            <pc:docMk/>
            <pc:sldMk cId="29568656" sldId="278"/>
            <ac:picMk id="2" creationId="{4F500412-CA97-43E6-B188-9ADF447E1136}"/>
          </ac:picMkLst>
        </pc:picChg>
        <pc:picChg chg="add mod ord">
          <ac:chgData name="Miss C Murphy (olstrose.bham.sch.uk)" userId="S::c.murphy1@olstrose.bham.sch.uk::346bef66-60c2-4370-9b4d-56b792a8203a" providerId="AD" clId="Web-{9683F46A-A679-45DA-1B87-B2DDF699B629}" dt="2019-07-03T07:20:07.657" v="810"/>
          <ac:picMkLst>
            <pc:docMk/>
            <pc:sldMk cId="29568656" sldId="278"/>
            <ac:picMk id="6" creationId="{32F7A312-44E8-4A18-B1DB-2124E67E45DE}"/>
          </ac:picMkLst>
        </pc:picChg>
        <pc:picChg chg="mod">
          <ac:chgData name="Miss C Murphy (olstrose.bham.sch.uk)" userId="S::c.murphy1@olstrose.bham.sch.uk::346bef66-60c2-4370-9b4d-56b792a8203a" providerId="AD" clId="Web-{9683F46A-A679-45DA-1B87-B2DDF699B629}" dt="2019-07-03T07:20:19.704" v="816" actId="14100"/>
          <ac:picMkLst>
            <pc:docMk/>
            <pc:sldMk cId="29568656" sldId="278"/>
            <ac:picMk id="8" creationId="{00000000-0000-0000-0000-000000000000}"/>
          </ac:picMkLst>
        </pc:picChg>
      </pc:sldChg>
      <pc:sldChg chg="addSp modSp">
        <pc:chgData name="Miss C Murphy (olstrose.bham.sch.uk)" userId="S::c.murphy1@olstrose.bham.sch.uk::346bef66-60c2-4370-9b4d-56b792a8203a" providerId="AD" clId="Web-{9683F46A-A679-45DA-1B87-B2DDF699B629}" dt="2019-07-03T07:18:50.704" v="777" actId="1076"/>
        <pc:sldMkLst>
          <pc:docMk/>
          <pc:sldMk cId="4112266256" sldId="283"/>
        </pc:sldMkLst>
        <pc:spChg chg="mod">
          <ac:chgData name="Miss C Murphy (olstrose.bham.sch.uk)" userId="S::c.murphy1@olstrose.bham.sch.uk::346bef66-60c2-4370-9b4d-56b792a8203a" providerId="AD" clId="Web-{9683F46A-A679-45DA-1B87-B2DDF699B629}" dt="2019-07-03T07:17:52.891" v="753" actId="20577"/>
          <ac:spMkLst>
            <pc:docMk/>
            <pc:sldMk cId="4112266256" sldId="283"/>
            <ac:spMk id="3" creationId="{00000000-0000-0000-0000-000000000000}"/>
          </ac:spMkLst>
        </pc:spChg>
        <pc:spChg chg="mod">
          <ac:chgData name="Miss C Murphy (olstrose.bham.sch.uk)" userId="S::c.murphy1@olstrose.bham.sch.uk::346bef66-60c2-4370-9b4d-56b792a8203a" providerId="AD" clId="Web-{9683F46A-A679-45DA-1B87-B2DDF699B629}" dt="2019-07-03T07:17:07.797" v="732" actId="1076"/>
          <ac:spMkLst>
            <pc:docMk/>
            <pc:sldMk cId="4112266256" sldId="283"/>
            <ac:spMk id="5" creationId="{00000000-0000-0000-0000-000000000000}"/>
          </ac:spMkLst>
        </pc:spChg>
        <pc:spChg chg="mod">
          <ac:chgData name="Miss C Murphy (olstrose.bham.sch.uk)" userId="S::c.murphy1@olstrose.bham.sch.uk::346bef66-60c2-4370-9b4d-56b792a8203a" providerId="AD" clId="Web-{9683F46A-A679-45DA-1B87-B2DDF699B629}" dt="2019-07-03T07:18:20.532" v="769" actId="20577"/>
          <ac:spMkLst>
            <pc:docMk/>
            <pc:sldMk cId="4112266256" sldId="283"/>
            <ac:spMk id="8" creationId="{00000000-0000-0000-0000-000000000000}"/>
          </ac:spMkLst>
        </pc:spChg>
        <pc:spChg chg="add mod">
          <ac:chgData name="Miss C Murphy (olstrose.bham.sch.uk)" userId="S::c.murphy1@olstrose.bham.sch.uk::346bef66-60c2-4370-9b4d-56b792a8203a" providerId="AD" clId="Web-{9683F46A-A679-45DA-1B87-B2DDF699B629}" dt="2019-07-03T07:18:50.704" v="777" actId="1076"/>
          <ac:spMkLst>
            <pc:docMk/>
            <pc:sldMk cId="4112266256" sldId="283"/>
            <ac:spMk id="9" creationId="{8D6378A7-C1D6-4282-AAA2-E6678CD08CBC}"/>
          </ac:spMkLst>
        </pc:spChg>
        <pc:picChg chg="mod">
          <ac:chgData name="Miss C Murphy (olstrose.bham.sch.uk)" userId="S::c.murphy1@olstrose.bham.sch.uk::346bef66-60c2-4370-9b4d-56b792a8203a" providerId="AD" clId="Web-{9683F46A-A679-45DA-1B87-B2DDF699B629}" dt="2019-07-03T07:17:06.734" v="731" actId="1076"/>
          <ac:picMkLst>
            <pc:docMk/>
            <pc:sldMk cId="4112266256" sldId="283"/>
            <ac:picMk id="2" creationId="{00000000-0000-0000-0000-000000000000}"/>
          </ac:picMkLst>
        </pc:picChg>
        <pc:picChg chg="add ord">
          <ac:chgData name="Miss C Murphy (olstrose.bham.sch.uk)" userId="S::c.murphy1@olstrose.bham.sch.uk::346bef66-60c2-4370-9b4d-56b792a8203a" providerId="AD" clId="Web-{9683F46A-A679-45DA-1B87-B2DDF699B629}" dt="2019-07-03T07:17:39.641" v="748"/>
          <ac:picMkLst>
            <pc:docMk/>
            <pc:sldMk cId="4112266256" sldId="283"/>
            <ac:picMk id="4" creationId="{457E2528-015B-4F8E-BAC0-6F339144D486}"/>
          </ac:picMkLst>
        </pc:picChg>
        <pc:picChg chg="mod">
          <ac:chgData name="Miss C Murphy (olstrose.bham.sch.uk)" userId="S::c.murphy1@olstrose.bham.sch.uk::346bef66-60c2-4370-9b4d-56b792a8203a" providerId="AD" clId="Web-{9683F46A-A679-45DA-1B87-B2DDF699B629}" dt="2019-07-03T07:17:09.453" v="733" actId="1076"/>
          <ac:picMkLst>
            <pc:docMk/>
            <pc:sldMk cId="4112266256" sldId="283"/>
            <ac:picMk id="7" creationId="{00000000-0000-0000-0000-000000000000}"/>
          </ac:picMkLst>
        </pc:picChg>
      </pc:sldChg>
      <pc:sldChg chg="addSp modSp">
        <pc:chgData name="Miss C Murphy (olstrose.bham.sch.uk)" userId="S::c.murphy1@olstrose.bham.sch.uk::346bef66-60c2-4370-9b4d-56b792a8203a" providerId="AD" clId="Web-{9683F46A-A679-45DA-1B87-B2DDF699B629}" dt="2019-07-03T07:22:53.034" v="874" actId="14100"/>
        <pc:sldMkLst>
          <pc:docMk/>
          <pc:sldMk cId="1660291030" sldId="284"/>
        </pc:sldMkLst>
        <pc:spChg chg="mod">
          <ac:chgData name="Miss C Murphy (olstrose.bham.sch.uk)" userId="S::c.murphy1@olstrose.bham.sch.uk::346bef66-60c2-4370-9b4d-56b792a8203a" providerId="AD" clId="Web-{9683F46A-A679-45DA-1B87-B2DDF699B629}" dt="2019-07-03T07:19:11.079" v="786" actId="1076"/>
          <ac:spMkLst>
            <pc:docMk/>
            <pc:sldMk cId="1660291030" sldId="284"/>
            <ac:spMk id="3" creationId="{00000000-0000-0000-0000-000000000000}"/>
          </ac:spMkLst>
        </pc:spChg>
        <pc:spChg chg="add">
          <ac:chgData name="Miss C Murphy (olstrose.bham.sch.uk)" userId="S::c.murphy1@olstrose.bham.sch.uk::346bef66-60c2-4370-9b4d-56b792a8203a" providerId="AD" clId="Web-{9683F46A-A679-45DA-1B87-B2DDF699B629}" dt="2019-07-03T07:18:37.329" v="773"/>
          <ac:spMkLst>
            <pc:docMk/>
            <pc:sldMk cId="1660291030" sldId="284"/>
            <ac:spMk id="5" creationId="{BE15E8E3-3C5D-441D-B859-D14B13B4D58E}"/>
          </ac:spMkLst>
        </pc:spChg>
        <pc:spChg chg="mod">
          <ac:chgData name="Miss C Murphy (olstrose.bham.sch.uk)" userId="S::c.murphy1@olstrose.bham.sch.uk::346bef66-60c2-4370-9b4d-56b792a8203a" providerId="AD" clId="Web-{9683F46A-A679-45DA-1B87-B2DDF699B629}" dt="2019-07-03T07:22:53.034" v="874" actId="14100"/>
          <ac:spMkLst>
            <pc:docMk/>
            <pc:sldMk cId="1660291030" sldId="284"/>
            <ac:spMk id="6" creationId="{00000000-0000-0000-0000-000000000000}"/>
          </ac:spMkLst>
        </pc:spChg>
        <pc:picChg chg="mod">
          <ac:chgData name="Miss C Murphy (olstrose.bham.sch.uk)" userId="S::c.murphy1@olstrose.bham.sch.uk::346bef66-60c2-4370-9b4d-56b792a8203a" providerId="AD" clId="Web-{9683F46A-A679-45DA-1B87-B2DDF699B629}" dt="2019-07-03T07:19:00.844" v="779" actId="14100"/>
          <ac:picMkLst>
            <pc:docMk/>
            <pc:sldMk cId="1660291030" sldId="284"/>
            <ac:picMk id="2" creationId="{00000000-0000-0000-0000-000000000000}"/>
          </ac:picMkLst>
        </pc:picChg>
        <pc:picChg chg="mod">
          <ac:chgData name="Miss C Murphy (olstrose.bham.sch.uk)" userId="S::c.murphy1@olstrose.bham.sch.uk::346bef66-60c2-4370-9b4d-56b792a8203a" providerId="AD" clId="Web-{9683F46A-A679-45DA-1B87-B2DDF699B629}" dt="2019-07-03T07:19:16.485" v="789" actId="1076"/>
          <ac:picMkLst>
            <pc:docMk/>
            <pc:sldMk cId="1660291030" sldId="284"/>
            <ac:picMk id="4" creationId="{00000000-0000-0000-0000-000000000000}"/>
          </ac:picMkLst>
        </pc:picChg>
        <pc:picChg chg="add ord">
          <ac:chgData name="Miss C Murphy (olstrose.bham.sch.uk)" userId="S::c.murphy1@olstrose.bham.sch.uk::346bef66-60c2-4370-9b4d-56b792a8203a" providerId="AD" clId="Web-{9683F46A-A679-45DA-1B87-B2DDF699B629}" dt="2019-07-03T07:18:47.969" v="776"/>
          <ac:picMkLst>
            <pc:docMk/>
            <pc:sldMk cId="1660291030" sldId="284"/>
            <ac:picMk id="12" creationId="{ED35D140-6FF4-4B25-A765-201A165BEA4E}"/>
          </ac:picMkLst>
        </pc:picChg>
      </pc:sldChg>
      <pc:sldChg chg="addSp delSp modSp">
        <pc:chgData name="Miss C Murphy (olstrose.bham.sch.uk)" userId="S::c.murphy1@olstrose.bham.sch.uk::346bef66-60c2-4370-9b4d-56b792a8203a" providerId="AD" clId="Web-{9683F46A-A679-45DA-1B87-B2DDF699B629}" dt="2019-07-03T07:21:24.127" v="848" actId="1076"/>
        <pc:sldMkLst>
          <pc:docMk/>
          <pc:sldMk cId="3781371490" sldId="285"/>
        </pc:sldMkLst>
        <pc:spChg chg="del">
          <ac:chgData name="Miss C Murphy (olstrose.bham.sch.uk)" userId="S::c.murphy1@olstrose.bham.sch.uk::346bef66-60c2-4370-9b4d-56b792a8203a" providerId="AD" clId="Web-{9683F46A-A679-45DA-1B87-B2DDF699B629}" dt="2019-07-03T07:21:11.002" v="839"/>
          <ac:spMkLst>
            <pc:docMk/>
            <pc:sldMk cId="3781371490" sldId="285"/>
            <ac:spMk id="2" creationId="{00000000-0000-0000-0000-000000000000}"/>
          </ac:spMkLst>
        </pc:spChg>
        <pc:spChg chg="mod">
          <ac:chgData name="Miss C Murphy (olstrose.bham.sch.uk)" userId="S::c.murphy1@olstrose.bham.sch.uk::346bef66-60c2-4370-9b4d-56b792a8203a" providerId="AD" clId="Web-{9683F46A-A679-45DA-1B87-B2DDF699B629}" dt="2019-07-03T07:21:19.845" v="844" actId="20577"/>
          <ac:spMkLst>
            <pc:docMk/>
            <pc:sldMk cId="3781371490" sldId="285"/>
            <ac:spMk id="3" creationId="{00000000-0000-0000-0000-000000000000}"/>
          </ac:spMkLst>
        </pc:spChg>
        <pc:spChg chg="add mod">
          <ac:chgData name="Miss C Murphy (olstrose.bham.sch.uk)" userId="S::c.murphy1@olstrose.bham.sch.uk::346bef66-60c2-4370-9b4d-56b792a8203a" providerId="AD" clId="Web-{9683F46A-A679-45DA-1B87-B2DDF699B629}" dt="2019-07-03T07:21:07.736" v="836" actId="20577"/>
          <ac:spMkLst>
            <pc:docMk/>
            <pc:sldMk cId="3781371490" sldId="285"/>
            <ac:spMk id="5" creationId="{B26801DE-B1D9-4BE0-B197-DF529F2DC469}"/>
          </ac:spMkLst>
        </pc:spChg>
        <pc:spChg chg="add del mod">
          <ac:chgData name="Miss C Murphy (olstrose.bham.sch.uk)" userId="S::c.murphy1@olstrose.bham.sch.uk::346bef66-60c2-4370-9b4d-56b792a8203a" providerId="AD" clId="Web-{9683F46A-A679-45DA-1B87-B2DDF699B629}" dt="2019-07-03T07:21:22.049" v="846"/>
          <ac:spMkLst>
            <pc:docMk/>
            <pc:sldMk cId="3781371490" sldId="285"/>
            <ac:spMk id="9" creationId="{A71D53A1-3782-4DED-BF92-A28E9F447C58}"/>
          </ac:spMkLst>
        </pc:spChg>
        <pc:picChg chg="mod">
          <ac:chgData name="Miss C Murphy (olstrose.bham.sch.uk)" userId="S::c.murphy1@olstrose.bham.sch.uk::346bef66-60c2-4370-9b4d-56b792a8203a" providerId="AD" clId="Web-{9683F46A-A679-45DA-1B87-B2DDF699B629}" dt="2019-07-03T07:21:24.127" v="848" actId="1076"/>
          <ac:picMkLst>
            <pc:docMk/>
            <pc:sldMk cId="3781371490" sldId="285"/>
            <ac:picMk id="4" creationId="{00000000-0000-0000-0000-000000000000}"/>
          </ac:picMkLst>
        </pc:picChg>
        <pc:picChg chg="add mod ord">
          <ac:chgData name="Miss C Murphy (olstrose.bham.sch.uk)" userId="S::c.murphy1@olstrose.bham.sch.uk::346bef66-60c2-4370-9b4d-56b792a8203a" providerId="AD" clId="Web-{9683F46A-A679-45DA-1B87-B2DDF699B629}" dt="2019-07-03T07:20:58.892" v="825"/>
          <ac:picMkLst>
            <pc:docMk/>
            <pc:sldMk cId="3781371490" sldId="285"/>
            <ac:picMk id="6" creationId="{2AF0C6D5-B5A7-42DA-B2DA-EECD6A239E02}"/>
          </ac:picMkLst>
        </pc:picChg>
      </pc:sldChg>
      <pc:sldChg chg="del">
        <pc:chgData name="Miss C Murphy (olstrose.bham.sch.uk)" userId="S::c.murphy1@olstrose.bham.sch.uk::346bef66-60c2-4370-9b4d-56b792a8203a" providerId="AD" clId="Web-{9683F46A-A679-45DA-1B87-B2DDF699B629}" dt="2019-07-03T07:21:36.564" v="850"/>
        <pc:sldMkLst>
          <pc:docMk/>
          <pc:sldMk cId="3880939117" sldId="286"/>
        </pc:sldMkLst>
      </pc:sldChg>
      <pc:sldChg chg="del">
        <pc:chgData name="Miss C Murphy (olstrose.bham.sch.uk)" userId="S::c.murphy1@olstrose.bham.sch.uk::346bef66-60c2-4370-9b4d-56b792a8203a" providerId="AD" clId="Web-{9683F46A-A679-45DA-1B87-B2DDF699B629}" dt="2019-07-03T07:22:08.565" v="862"/>
        <pc:sldMkLst>
          <pc:docMk/>
          <pc:sldMk cId="3296192711" sldId="287"/>
        </pc:sldMkLst>
      </pc:sldChg>
      <pc:sldChg chg="del">
        <pc:chgData name="Miss C Murphy (olstrose.bham.sch.uk)" userId="S::c.murphy1@olstrose.bham.sch.uk::346bef66-60c2-4370-9b4d-56b792a8203a" providerId="AD" clId="Web-{9683F46A-A679-45DA-1B87-B2DDF699B629}" dt="2019-07-03T07:22:30.971" v="871"/>
        <pc:sldMkLst>
          <pc:docMk/>
          <pc:sldMk cId="1324965980" sldId="288"/>
        </pc:sldMkLst>
      </pc:sldChg>
      <pc:sldChg chg="add ord">
        <pc:chgData name="Miss C Murphy (olstrose.bham.sch.uk)" userId="S::c.murphy1@olstrose.bham.sch.uk::346bef66-60c2-4370-9b4d-56b792a8203a" providerId="AD" clId="Web-{9683F46A-A679-45DA-1B87-B2DDF699B629}" dt="2019-07-03T07:07:58.761" v="1"/>
        <pc:sldMkLst>
          <pc:docMk/>
          <pc:sldMk cId="903742100" sldId="289"/>
        </pc:sldMkLst>
      </pc:sldChg>
      <pc:sldChg chg="addSp modSp add ord">
        <pc:chgData name="Miss C Murphy (olstrose.bham.sch.uk)" userId="S::c.murphy1@olstrose.bham.sch.uk::346bef66-60c2-4370-9b4d-56b792a8203a" providerId="AD" clId="Web-{9683F46A-A679-45DA-1B87-B2DDF699B629}" dt="2019-07-03T07:17:33.078" v="746" actId="1076"/>
        <pc:sldMkLst>
          <pc:docMk/>
          <pc:sldMk cId="461297094" sldId="290"/>
        </pc:sldMkLst>
        <pc:spChg chg="mod">
          <ac:chgData name="Miss C Murphy (olstrose.bham.sch.uk)" userId="S::c.murphy1@olstrose.bham.sch.uk::346bef66-60c2-4370-9b4d-56b792a8203a" providerId="AD" clId="Web-{9683F46A-A679-45DA-1B87-B2DDF699B629}" dt="2019-07-03T07:08:27.183" v="70" actId="20577"/>
          <ac:spMkLst>
            <pc:docMk/>
            <pc:sldMk cId="461297094" sldId="290"/>
            <ac:spMk id="2" creationId="{00000000-0000-0000-0000-000000000000}"/>
          </ac:spMkLst>
        </pc:spChg>
        <pc:spChg chg="mod">
          <ac:chgData name="Miss C Murphy (olstrose.bham.sch.uk)" userId="S::c.murphy1@olstrose.bham.sch.uk::346bef66-60c2-4370-9b4d-56b792a8203a" providerId="AD" clId="Web-{9683F46A-A679-45DA-1B87-B2DDF699B629}" dt="2019-07-03T07:08:16.699" v="13" actId="20577"/>
          <ac:spMkLst>
            <pc:docMk/>
            <pc:sldMk cId="461297094" sldId="290"/>
            <ac:spMk id="6" creationId="{1F42416E-2142-4599-BD04-17970BE131B6}"/>
          </ac:spMkLst>
        </pc:spChg>
        <pc:spChg chg="mod">
          <ac:chgData name="Miss C Murphy (olstrose.bham.sch.uk)" userId="S::c.murphy1@olstrose.bham.sch.uk::346bef66-60c2-4370-9b4d-56b792a8203a" providerId="AD" clId="Web-{9683F46A-A679-45DA-1B87-B2DDF699B629}" dt="2019-07-03T07:08:17.980" v="15" actId="20577"/>
          <ac:spMkLst>
            <pc:docMk/>
            <pc:sldMk cId="461297094" sldId="290"/>
            <ac:spMk id="7" creationId="{00000000-0000-0000-0000-000000000000}"/>
          </ac:spMkLst>
        </pc:spChg>
        <pc:spChg chg="mod">
          <ac:chgData name="Miss C Murphy (olstrose.bham.sch.uk)" userId="S::c.murphy1@olstrose.bham.sch.uk::346bef66-60c2-4370-9b4d-56b792a8203a" providerId="AD" clId="Web-{9683F46A-A679-45DA-1B87-B2DDF699B629}" dt="2019-07-03T07:08:19.480" v="19" actId="20577"/>
          <ac:spMkLst>
            <pc:docMk/>
            <pc:sldMk cId="461297094" sldId="290"/>
            <ac:spMk id="8" creationId="{F064BCCC-6634-46C3-A08D-CC812C01296C}"/>
          </ac:spMkLst>
        </pc:spChg>
        <pc:spChg chg="mod">
          <ac:chgData name="Miss C Murphy (olstrose.bham.sch.uk)" userId="S::c.murphy1@olstrose.bham.sch.uk::346bef66-60c2-4370-9b4d-56b792a8203a" providerId="AD" clId="Web-{9683F46A-A679-45DA-1B87-B2DDF699B629}" dt="2019-07-03T07:08:14.636" v="9" actId="20577"/>
          <ac:spMkLst>
            <pc:docMk/>
            <pc:sldMk cId="461297094" sldId="290"/>
            <ac:spMk id="9" creationId="{2CD6EC86-E12A-4FFA-9F88-F81EF737BAB2}"/>
          </ac:spMkLst>
        </pc:spChg>
        <pc:spChg chg="mod">
          <ac:chgData name="Miss C Murphy (olstrose.bham.sch.uk)" userId="S::c.murphy1@olstrose.bham.sch.uk::346bef66-60c2-4370-9b4d-56b792a8203a" providerId="AD" clId="Web-{9683F46A-A679-45DA-1B87-B2DDF699B629}" dt="2019-07-03T07:17:33.078" v="746" actId="1076"/>
          <ac:spMkLst>
            <pc:docMk/>
            <pc:sldMk cId="461297094" sldId="290"/>
            <ac:spMk id="10" creationId="{981E9068-F1AE-4B8C-8218-4D02138AFA59}"/>
          </ac:spMkLst>
        </pc:spChg>
        <pc:picChg chg="add mod">
          <ac:chgData name="Miss C Murphy (olstrose.bham.sch.uk)" userId="S::c.murphy1@olstrose.bham.sch.uk::346bef66-60c2-4370-9b4d-56b792a8203a" providerId="AD" clId="Web-{9683F46A-A679-45DA-1B87-B2DDF699B629}" dt="2019-07-03T07:08:37.121" v="76" actId="1076"/>
          <ac:picMkLst>
            <pc:docMk/>
            <pc:sldMk cId="461297094" sldId="290"/>
            <ac:picMk id="3" creationId="{28AA89DC-0F9B-4CC6-AC26-6C492BCD7019}"/>
          </ac:picMkLst>
        </pc:picChg>
      </pc:sldChg>
      <pc:sldChg chg="addSp modSp add">
        <pc:chgData name="Miss C Murphy (olstrose.bham.sch.uk)" userId="S::c.murphy1@olstrose.bham.sch.uk::346bef66-60c2-4370-9b4d-56b792a8203a" providerId="AD" clId="Web-{9683F46A-A679-45DA-1B87-B2DDF699B629}" dt="2019-07-03T07:17:26.594" v="744" actId="1076"/>
        <pc:sldMkLst>
          <pc:docMk/>
          <pc:sldMk cId="3495760604" sldId="291"/>
        </pc:sldMkLst>
        <pc:spChg chg="add mod">
          <ac:chgData name="Miss C Murphy (olstrose.bham.sch.uk)" userId="S::c.murphy1@olstrose.bham.sch.uk::346bef66-60c2-4370-9b4d-56b792a8203a" providerId="AD" clId="Web-{9683F46A-A679-45DA-1B87-B2DDF699B629}" dt="2019-07-03T07:17:26.594" v="744" actId="1076"/>
          <ac:spMkLst>
            <pc:docMk/>
            <pc:sldMk cId="3495760604" sldId="291"/>
            <ac:spMk id="2" creationId="{C61198FE-672D-4CB4-9EF3-5F0D89638AE3}"/>
          </ac:spMkLst>
        </pc:spChg>
        <pc:spChg chg="mod">
          <ac:chgData name="Miss C Murphy (olstrose.bham.sch.uk)" userId="S::c.murphy1@olstrose.bham.sch.uk::346bef66-60c2-4370-9b4d-56b792a8203a" providerId="AD" clId="Web-{9683F46A-A679-45DA-1B87-B2DDF699B629}" dt="2019-07-03T07:11:20.638" v="275" actId="1076"/>
          <ac:spMkLst>
            <pc:docMk/>
            <pc:sldMk cId="3495760604" sldId="291"/>
            <ac:spMk id="6" creationId="{F793C77D-AE19-4F6A-B9B1-2654049FC3DA}"/>
          </ac:spMkLst>
        </pc:spChg>
        <pc:spChg chg="mod">
          <ac:chgData name="Miss C Murphy (olstrose.bham.sch.uk)" userId="S::c.murphy1@olstrose.bham.sch.uk::346bef66-60c2-4370-9b4d-56b792a8203a" providerId="AD" clId="Web-{9683F46A-A679-45DA-1B87-B2DDF699B629}" dt="2019-07-03T07:08:58.574" v="86" actId="20577"/>
          <ac:spMkLst>
            <pc:docMk/>
            <pc:sldMk cId="3495760604" sldId="291"/>
            <ac:spMk id="9" creationId="{CA72A4FB-117B-4BAC-9E0A-B836E7B4B91F}"/>
          </ac:spMkLst>
        </pc:spChg>
        <pc:spChg chg="mod">
          <ac:chgData name="Miss C Murphy (olstrose.bham.sch.uk)" userId="S::c.murphy1@olstrose.bham.sch.uk::346bef66-60c2-4370-9b4d-56b792a8203a" providerId="AD" clId="Web-{9683F46A-A679-45DA-1B87-B2DDF699B629}" dt="2019-07-03T07:10:22.122" v="181" actId="1076"/>
          <ac:spMkLst>
            <pc:docMk/>
            <pc:sldMk cId="3495760604" sldId="291"/>
            <ac:spMk id="10" creationId="{981E9068-F1AE-4B8C-8218-4D02138AFA59}"/>
          </ac:spMkLst>
        </pc:spChg>
        <pc:spChg chg="mod">
          <ac:chgData name="Miss C Murphy (olstrose.bham.sch.uk)" userId="S::c.murphy1@olstrose.bham.sch.uk::346bef66-60c2-4370-9b4d-56b792a8203a" providerId="AD" clId="Web-{9683F46A-A679-45DA-1B87-B2DDF699B629}" dt="2019-07-03T07:09:30.028" v="146" actId="20577"/>
          <ac:spMkLst>
            <pc:docMk/>
            <pc:sldMk cId="3495760604" sldId="291"/>
            <ac:spMk id="11" creationId="{602B95DD-62F5-4254-8759-343C307A1C20}"/>
          </ac:spMkLst>
        </pc:spChg>
        <pc:spChg chg="mod">
          <ac:chgData name="Miss C Murphy (olstrose.bham.sch.uk)" userId="S::c.murphy1@olstrose.bham.sch.uk::346bef66-60c2-4370-9b4d-56b792a8203a" providerId="AD" clId="Web-{9683F46A-A679-45DA-1B87-B2DDF699B629}" dt="2019-07-03T07:09:36.731" v="153" actId="20577"/>
          <ac:spMkLst>
            <pc:docMk/>
            <pc:sldMk cId="3495760604" sldId="291"/>
            <ac:spMk id="12" creationId="{1C8A5BF3-9174-4950-9D5D-F1FEA5963F8F}"/>
          </ac:spMkLst>
        </pc:spChg>
        <pc:spChg chg="mod">
          <ac:chgData name="Miss C Murphy (olstrose.bham.sch.uk)" userId="S::c.murphy1@olstrose.bham.sch.uk::346bef66-60c2-4370-9b4d-56b792a8203a" providerId="AD" clId="Web-{9683F46A-A679-45DA-1B87-B2DDF699B629}" dt="2019-07-03T07:09:47.356" v="174" actId="20577"/>
          <ac:spMkLst>
            <pc:docMk/>
            <pc:sldMk cId="3495760604" sldId="291"/>
            <ac:spMk id="14" creationId="{7F191C46-4B86-453A-9093-ED99AE963B5E}"/>
          </ac:spMkLst>
        </pc:spChg>
        <pc:spChg chg="mod">
          <ac:chgData name="Miss C Murphy (olstrose.bham.sch.uk)" userId="S::c.murphy1@olstrose.bham.sch.uk::346bef66-60c2-4370-9b4d-56b792a8203a" providerId="AD" clId="Web-{9683F46A-A679-45DA-1B87-B2DDF699B629}" dt="2019-07-03T07:09:34.043" v="148" actId="20577"/>
          <ac:spMkLst>
            <pc:docMk/>
            <pc:sldMk cId="3495760604" sldId="291"/>
            <ac:spMk id="15" creationId="{4776BD2C-444D-4C6C-97DB-18F1215D9A73}"/>
          </ac:spMkLst>
        </pc:spChg>
        <pc:spChg chg="mod">
          <ac:chgData name="Miss C Murphy (olstrose.bham.sch.uk)" userId="S::c.murphy1@olstrose.bham.sch.uk::346bef66-60c2-4370-9b4d-56b792a8203a" providerId="AD" clId="Web-{9683F46A-A679-45DA-1B87-B2DDF699B629}" dt="2019-07-03T07:09:07.012" v="116" actId="14100"/>
          <ac:spMkLst>
            <pc:docMk/>
            <pc:sldMk cId="3495760604" sldId="291"/>
            <ac:spMk id="16" creationId="{15A72F65-C3FE-4BE2-B207-7A7F8BB62ACC}"/>
          </ac:spMkLst>
        </pc:spChg>
        <pc:picChg chg="mod">
          <ac:chgData name="Miss C Murphy (olstrose.bham.sch.uk)" userId="S::c.murphy1@olstrose.bham.sch.uk::346bef66-60c2-4370-9b4d-56b792a8203a" providerId="AD" clId="Web-{9683F46A-A679-45DA-1B87-B2DDF699B629}" dt="2019-07-03T07:11:19.044" v="274" actId="14100"/>
          <ac:picMkLst>
            <pc:docMk/>
            <pc:sldMk cId="3495760604" sldId="291"/>
            <ac:picMk id="5" creationId="{D1EDE58B-FD5E-4D9B-8C7A-9B6596F7DBD9}"/>
          </ac:picMkLst>
        </pc:picChg>
      </pc:sldChg>
      <pc:sldChg chg="add del">
        <pc:chgData name="Miss C Murphy (olstrose.bham.sch.uk)" userId="S::c.murphy1@olstrose.bham.sch.uk::346bef66-60c2-4370-9b4d-56b792a8203a" providerId="AD" clId="Web-{9683F46A-A679-45DA-1B87-B2DDF699B629}" dt="2019-07-03T07:10:33.887" v="185"/>
        <pc:sldMkLst>
          <pc:docMk/>
          <pc:sldMk cId="618678411" sldId="292"/>
        </pc:sldMkLst>
      </pc:sldChg>
      <pc:sldChg chg="modSp add del ord">
        <pc:chgData name="Miss C Murphy (olstrose.bham.sch.uk)" userId="S::c.murphy1@olstrose.bham.sch.uk::346bef66-60c2-4370-9b4d-56b792a8203a" providerId="AD" clId="Web-{9683F46A-A679-45DA-1B87-B2DDF699B629}" dt="2019-07-03T07:15:35.249" v="702"/>
        <pc:sldMkLst>
          <pc:docMk/>
          <pc:sldMk cId="1525158489" sldId="292"/>
        </pc:sldMkLst>
        <pc:spChg chg="mod">
          <ac:chgData name="Miss C Murphy (olstrose.bham.sch.uk)" userId="S::c.murphy1@olstrose.bham.sch.uk::346bef66-60c2-4370-9b4d-56b792a8203a" providerId="AD" clId="Web-{9683F46A-A679-45DA-1B87-B2DDF699B629}" dt="2019-07-03T07:15:23.374" v="699" actId="1076"/>
          <ac:spMkLst>
            <pc:docMk/>
            <pc:sldMk cId="1525158489" sldId="292"/>
            <ac:spMk id="3" creationId="{00000000-0000-0000-0000-000000000000}"/>
          </ac:spMkLst>
        </pc:spChg>
        <pc:spChg chg="mod">
          <ac:chgData name="Miss C Murphy (olstrose.bham.sch.uk)" userId="S::c.murphy1@olstrose.bham.sch.uk::346bef66-60c2-4370-9b4d-56b792a8203a" providerId="AD" clId="Web-{9683F46A-A679-45DA-1B87-B2DDF699B629}" dt="2019-07-03T07:14:56.530" v="677" actId="20577"/>
          <ac:spMkLst>
            <pc:docMk/>
            <pc:sldMk cId="1525158489" sldId="292"/>
            <ac:spMk id="5" creationId="{B023F8CA-ADB2-4BF5-8EA8-AF095A113073}"/>
          </ac:spMkLst>
        </pc:spChg>
        <pc:picChg chg="mod">
          <ac:chgData name="Miss C Murphy (olstrose.bham.sch.uk)" userId="S::c.murphy1@olstrose.bham.sch.uk::346bef66-60c2-4370-9b4d-56b792a8203a" providerId="AD" clId="Web-{9683F46A-A679-45DA-1B87-B2DDF699B629}" dt="2019-07-03T07:15:08.046" v="681" actId="14100"/>
          <ac:picMkLst>
            <pc:docMk/>
            <pc:sldMk cId="1525158489" sldId="292"/>
            <ac:picMk id="7" creationId="{00000000-0000-0000-0000-000000000000}"/>
          </ac:picMkLst>
        </pc:picChg>
      </pc:sldChg>
      <pc:sldChg chg="addSp modSp add replId">
        <pc:chgData name="Miss C Murphy (olstrose.bham.sch.uk)" userId="S::c.murphy1@olstrose.bham.sch.uk::346bef66-60c2-4370-9b4d-56b792a8203a" providerId="AD" clId="Web-{9683F46A-A679-45DA-1B87-B2DDF699B629}" dt="2019-07-03T07:16:07.984" v="714" actId="20577"/>
        <pc:sldMkLst>
          <pc:docMk/>
          <pc:sldMk cId="3774940468" sldId="293"/>
        </pc:sldMkLst>
        <pc:spChg chg="mod">
          <ac:chgData name="Miss C Murphy (olstrose.bham.sch.uk)" userId="S::c.murphy1@olstrose.bham.sch.uk::346bef66-60c2-4370-9b4d-56b792a8203a" providerId="AD" clId="Web-{9683F46A-A679-45DA-1B87-B2DDF699B629}" dt="2019-07-03T07:15:49.718" v="708" actId="1076"/>
          <ac:spMkLst>
            <pc:docMk/>
            <pc:sldMk cId="3774940468" sldId="293"/>
            <ac:spMk id="3" creationId="{00000000-0000-0000-0000-000000000000}"/>
          </ac:spMkLst>
        </pc:spChg>
        <pc:spChg chg="mod">
          <ac:chgData name="Miss C Murphy (olstrose.bham.sch.uk)" userId="S::c.murphy1@olstrose.bham.sch.uk::346bef66-60c2-4370-9b4d-56b792a8203a" providerId="AD" clId="Web-{9683F46A-A679-45DA-1B87-B2DDF699B629}" dt="2019-07-03T07:16:07.984" v="714" actId="20577"/>
          <ac:spMkLst>
            <pc:docMk/>
            <pc:sldMk cId="3774940468" sldId="293"/>
            <ac:spMk id="5" creationId="{B023F8CA-ADB2-4BF5-8EA8-AF095A113073}"/>
          </ac:spMkLst>
        </pc:spChg>
        <pc:picChg chg="add mod">
          <ac:chgData name="Miss C Murphy (olstrose.bham.sch.uk)" userId="S::c.murphy1@olstrose.bham.sch.uk::346bef66-60c2-4370-9b4d-56b792a8203a" providerId="AD" clId="Web-{9683F46A-A679-45DA-1B87-B2DDF699B629}" dt="2019-07-03T07:15:52.250" v="710" actId="14100"/>
          <ac:picMkLst>
            <pc:docMk/>
            <pc:sldMk cId="3774940468" sldId="293"/>
            <ac:picMk id="4" creationId="{165BC4D7-435C-43C4-8E64-29CC357FAEBA}"/>
          </ac:picMkLst>
        </pc:picChg>
        <pc:picChg chg="mod">
          <ac:chgData name="Miss C Murphy (olstrose.bham.sch.uk)" userId="S::c.murphy1@olstrose.bham.sch.uk::346bef66-60c2-4370-9b4d-56b792a8203a" providerId="AD" clId="Web-{9683F46A-A679-45DA-1B87-B2DDF699B629}" dt="2019-07-03T07:15:47.780" v="707" actId="14100"/>
          <ac:picMkLst>
            <pc:docMk/>
            <pc:sldMk cId="3774940468" sldId="293"/>
            <ac:picMk id="7" creationId="{00000000-0000-0000-0000-000000000000}"/>
          </ac:picMkLst>
        </pc:picChg>
        <pc:picChg chg="add mod">
          <ac:chgData name="Miss C Murphy (olstrose.bham.sch.uk)" userId="S::c.murphy1@olstrose.bham.sch.uk::346bef66-60c2-4370-9b4d-56b792a8203a" providerId="AD" clId="Web-{9683F46A-A679-45DA-1B87-B2DDF699B629}" dt="2019-07-03T07:15:54.749" v="711" actId="14100"/>
          <ac:picMkLst>
            <pc:docMk/>
            <pc:sldMk cId="3774940468" sldId="293"/>
            <ac:picMk id="8" creationId="{39DC63FE-85C4-49BD-996F-E01718349240}"/>
          </ac:picMkLst>
        </pc:picChg>
      </pc:sldChg>
      <pc:sldChg chg="modSp add replId">
        <pc:chgData name="Miss C Murphy (olstrose.bham.sch.uk)" userId="S::c.murphy1@olstrose.bham.sch.uk::346bef66-60c2-4370-9b4d-56b792a8203a" providerId="AD" clId="Web-{9683F46A-A679-45DA-1B87-B2DDF699B629}" dt="2019-07-03T07:21:51.377" v="856" actId="20577"/>
        <pc:sldMkLst>
          <pc:docMk/>
          <pc:sldMk cId="99463863" sldId="294"/>
        </pc:sldMkLst>
        <pc:spChg chg="mod">
          <ac:chgData name="Miss C Murphy (olstrose.bham.sch.uk)" userId="S::c.murphy1@olstrose.bham.sch.uk::346bef66-60c2-4370-9b4d-56b792a8203a" providerId="AD" clId="Web-{9683F46A-A679-45DA-1B87-B2DDF699B629}" dt="2019-07-03T07:21:51.377" v="856" actId="20577"/>
          <ac:spMkLst>
            <pc:docMk/>
            <pc:sldMk cId="99463863" sldId="294"/>
            <ac:spMk id="3" creationId="{00000000-0000-0000-0000-000000000000}"/>
          </ac:spMkLst>
        </pc:spChg>
      </pc:sldChg>
      <pc:sldChg chg="modSp add replId">
        <pc:chgData name="Miss C Murphy (olstrose.bham.sch.uk)" userId="S::c.murphy1@olstrose.bham.sch.uk::346bef66-60c2-4370-9b4d-56b792a8203a" providerId="AD" clId="Web-{9683F46A-A679-45DA-1B87-B2DDF699B629}" dt="2019-07-03T07:22:07.408" v="861" actId="20577"/>
        <pc:sldMkLst>
          <pc:docMk/>
          <pc:sldMk cId="2012396447" sldId="295"/>
        </pc:sldMkLst>
        <pc:spChg chg="mod">
          <ac:chgData name="Miss C Murphy (olstrose.bham.sch.uk)" userId="S::c.murphy1@olstrose.bham.sch.uk::346bef66-60c2-4370-9b4d-56b792a8203a" providerId="AD" clId="Web-{9683F46A-A679-45DA-1B87-B2DDF699B629}" dt="2019-07-03T07:22:07.408" v="861" actId="20577"/>
          <ac:spMkLst>
            <pc:docMk/>
            <pc:sldMk cId="2012396447" sldId="295"/>
            <ac:spMk id="3" creationId="{00000000-0000-0000-0000-000000000000}"/>
          </ac:spMkLst>
        </pc:spChg>
      </pc:sldChg>
      <pc:sldChg chg="add del replId">
        <pc:chgData name="Miss C Murphy (olstrose.bham.sch.uk)" userId="S::c.murphy1@olstrose.bham.sch.uk::346bef66-60c2-4370-9b4d-56b792a8203a" providerId="AD" clId="Web-{9683F46A-A679-45DA-1B87-B2DDF699B629}" dt="2019-07-03T07:22:26.502" v="870"/>
        <pc:sldMkLst>
          <pc:docMk/>
          <pc:sldMk cId="2859875255" sldId="296"/>
        </pc:sldMkLst>
      </pc:sldChg>
      <pc:sldChg chg="modSp add replId">
        <pc:chgData name="Miss C Murphy (olstrose.bham.sch.uk)" userId="S::c.murphy1@olstrose.bham.sch.uk::346bef66-60c2-4370-9b4d-56b792a8203a" providerId="AD" clId="Web-{9683F46A-A679-45DA-1B87-B2DDF699B629}" dt="2019-07-03T07:22:25.158" v="869" actId="1076"/>
        <pc:sldMkLst>
          <pc:docMk/>
          <pc:sldMk cId="1596909913" sldId="297"/>
        </pc:sldMkLst>
        <pc:spChg chg="mod">
          <ac:chgData name="Miss C Murphy (olstrose.bham.sch.uk)" userId="S::c.murphy1@olstrose.bham.sch.uk::346bef66-60c2-4370-9b4d-56b792a8203a" providerId="AD" clId="Web-{9683F46A-A679-45DA-1B87-B2DDF699B629}" dt="2019-07-03T07:22:25.158" v="869" actId="1076"/>
          <ac:spMkLst>
            <pc:docMk/>
            <pc:sldMk cId="1596909913" sldId="297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20/11/2019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7437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20/11/2019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45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20/11/2019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6647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20/11/2019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898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20/11/2019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484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20/11/2019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2384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20/11/2019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057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20/11/2019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93427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20/11/2019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0403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20/11/2019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3527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20/11/2019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0773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DB46E4-06B7-4F7A-8227-FF481A9AD0ED}" type="datetimeFigureOut">
              <a:rPr lang="en-GB" smtClean="0"/>
              <a:t>20/11/2019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376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0368" t="24076" r="13211" b="11839"/>
          <a:stretch/>
        </p:blipFill>
        <p:spPr>
          <a:xfrm>
            <a:off x="837127" y="311626"/>
            <a:ext cx="9878096" cy="6308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1080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9383" r="8955" b="3389"/>
          <a:stretch/>
        </p:blipFill>
        <p:spPr>
          <a:xfrm>
            <a:off x="772731" y="0"/>
            <a:ext cx="10625071" cy="7067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6403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89030" y="961356"/>
            <a:ext cx="7971906" cy="49244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2600" dirty="0">
                <a:solidFill>
                  <a:srgbClr val="0070C0"/>
                </a:solidFill>
                <a:latin typeface="Comic Sans MS"/>
              </a:rPr>
              <a:t>What can you tell me about this picture?</a:t>
            </a:r>
            <a:endParaRPr lang="en-US" dirty="0">
              <a:solidFill>
                <a:srgbClr val="0070C0"/>
              </a:solidFill>
              <a:cs typeface="Calibr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-414673" y="2348283"/>
            <a:ext cx="7971906" cy="64633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 rtl="0"/>
            <a:endParaRPr lang="en-US" sz="3600" dirty="0">
              <a:solidFill>
                <a:srgbClr val="7030A0"/>
              </a:solidFill>
              <a:latin typeface="Comic Sans MS"/>
              <a:cs typeface="Segoe UI"/>
            </a:endParaRP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xmlns="" id="{D1EDE58B-FD5E-4D9B-8C7A-9B6596F7DB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3" y="1638"/>
            <a:ext cx="12235068" cy="67589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981E9068-F1AE-4B8C-8218-4D02138AFA59}"/>
              </a:ext>
            </a:extLst>
          </p:cNvPr>
          <p:cNvSpPr txBox="1"/>
          <p:nvPr/>
        </p:nvSpPr>
        <p:spPr>
          <a:xfrm>
            <a:off x="57150" y="171"/>
            <a:ext cx="12127395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dirty="0">
                <a:latin typeface="Comic Sans MS"/>
                <a:cs typeface="Calibri"/>
              </a:rPr>
              <a:t>Prior Knowledge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F42416E-2142-4599-BD04-17970BE131B6}"/>
              </a:ext>
            </a:extLst>
          </p:cNvPr>
          <p:cNvSpPr txBox="1"/>
          <p:nvPr/>
        </p:nvSpPr>
        <p:spPr>
          <a:xfrm>
            <a:off x="1063486" y="4003813"/>
            <a:ext cx="274320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 rtl="0"/>
            <a:r>
              <a:rPr lang="en-US" sz="3600" dirty="0">
                <a:latin typeface="Comic Sans MS"/>
                <a:ea typeface="Segoe UI"/>
                <a:cs typeface="Segoe UI"/>
              </a:rPr>
              <a:t>​</a:t>
            </a:r>
            <a:endParaRPr lang="en-US" dirty="0">
              <a:latin typeface="Calibri"/>
              <a:ea typeface="Segoe UI"/>
              <a:cs typeface="Segoe UI"/>
            </a:endParaRPr>
          </a:p>
          <a:p>
            <a:pPr algn="ctr" rtl="0"/>
            <a:endParaRPr lang="en-US" dirty="0">
              <a:solidFill>
                <a:srgbClr val="7030A0"/>
              </a:solidFill>
              <a:cs typeface="Segoe U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F064BCCC-6634-46C3-A08D-CC812C01296C}"/>
              </a:ext>
            </a:extLst>
          </p:cNvPr>
          <p:cNvSpPr txBox="1"/>
          <p:nvPr/>
        </p:nvSpPr>
        <p:spPr>
          <a:xfrm>
            <a:off x="7664726" y="1527313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 rtl="0"/>
            <a:endParaRPr lang="en-US" sz="3600" dirty="0">
              <a:solidFill>
                <a:srgbClr val="000000"/>
              </a:solidFill>
              <a:latin typeface="Comic Sans MS"/>
              <a:cs typeface="Segoe UI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2CD6EC86-E12A-4FFA-9F88-F81EF737BAB2}"/>
              </a:ext>
            </a:extLst>
          </p:cNvPr>
          <p:cNvSpPr txBox="1"/>
          <p:nvPr/>
        </p:nvSpPr>
        <p:spPr>
          <a:xfrm>
            <a:off x="7258878" y="4674704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dirty="0">
                <a:cs typeface="Segoe UI"/>
              </a:rPr>
              <a:t>​</a:t>
            </a:r>
            <a:endParaRPr lang="en-US" sz="3600" dirty="0">
              <a:solidFill>
                <a:srgbClr val="7030A0"/>
              </a:solidFill>
              <a:latin typeface="Comic Sans MS"/>
              <a:cs typeface="Segoe UI"/>
            </a:endParaRPr>
          </a:p>
        </p:txBody>
      </p:sp>
      <p:pic>
        <p:nvPicPr>
          <p:cNvPr id="3" name="Picture 3" descr="A close up of a map&#10;&#10;Description generated with high confidence">
            <a:extLst>
              <a:ext uri="{FF2B5EF4-FFF2-40B4-BE49-F238E27FC236}">
                <a16:creationId xmlns:a16="http://schemas.microsoft.com/office/drawing/2014/main" xmlns="" id="{28AA89DC-0F9B-4CC6-AC26-6C492BCD70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0704" y="2413659"/>
            <a:ext cx="5758069" cy="3844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2970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screenshot of a social media post&#10;&#10;Description generated with very high confidence">
            <a:extLst>
              <a:ext uri="{FF2B5EF4-FFF2-40B4-BE49-F238E27FC236}">
                <a16:creationId xmlns:a16="http://schemas.microsoft.com/office/drawing/2014/main" xmlns="" id="{951999EE-FE6D-46E9-8C7F-FCFDC502EE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008" y="-1606"/>
            <a:ext cx="9907655" cy="6869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7421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xmlns="" id="{D1EDE58B-FD5E-4D9B-8C7A-9B6596F7DB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3" y="1638"/>
            <a:ext cx="12259915" cy="139648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981E9068-F1AE-4B8C-8218-4D02138AFA59}"/>
              </a:ext>
            </a:extLst>
          </p:cNvPr>
          <p:cNvSpPr txBox="1"/>
          <p:nvPr/>
        </p:nvSpPr>
        <p:spPr>
          <a:xfrm>
            <a:off x="280781" y="1779933"/>
            <a:ext cx="12127395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sz="4000">
              <a:latin typeface="Comic Sans MS"/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F793C77D-AE19-4F6A-B9B1-2654049FC3DA}"/>
              </a:ext>
            </a:extLst>
          </p:cNvPr>
          <p:cNvSpPr txBox="1"/>
          <p:nvPr/>
        </p:nvSpPr>
        <p:spPr>
          <a:xfrm>
            <a:off x="-286578" y="1634987"/>
            <a:ext cx="6925917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Prehistoric</a:t>
            </a:r>
            <a:r>
              <a:rPr lang="en-US" sz="3600" dirty="0">
                <a:latin typeface="Comic Sans MS"/>
                <a:cs typeface="Segoe UI"/>
              </a:rPr>
              <a:t>​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CA72A4FB-117B-4BAC-9E0A-B836E7B4B91F}"/>
              </a:ext>
            </a:extLst>
          </p:cNvPr>
          <p:cNvSpPr txBox="1"/>
          <p:nvPr/>
        </p:nvSpPr>
        <p:spPr>
          <a:xfrm>
            <a:off x="5502966" y="1634987"/>
            <a:ext cx="6925917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Stone Age​</a:t>
            </a:r>
            <a:endParaRPr lang="en-US" dirty="0">
              <a:solidFill>
                <a:srgbClr val="7030A0"/>
              </a:solidFill>
              <a:latin typeface="Comic Sans MS"/>
              <a:cs typeface="Segoe U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602B95DD-62F5-4254-8759-343C307A1C20}"/>
              </a:ext>
            </a:extLst>
          </p:cNvPr>
          <p:cNvSpPr txBox="1"/>
          <p:nvPr/>
        </p:nvSpPr>
        <p:spPr>
          <a:xfrm>
            <a:off x="-336274" y="4310268"/>
            <a:ext cx="6925917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en-US" dirty="0">
              <a:latin typeface="Comic Sans MS"/>
              <a:cs typeface="Segoe UI"/>
            </a:endParaRPr>
          </a:p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nomadic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1C8A5BF3-9174-4950-9D5D-F1FEA5963F8F}"/>
              </a:ext>
            </a:extLst>
          </p:cNvPr>
          <p:cNvSpPr txBox="1"/>
          <p:nvPr/>
        </p:nvSpPr>
        <p:spPr>
          <a:xfrm>
            <a:off x="3332922" y="5378726"/>
            <a:ext cx="6925917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 rtl="0"/>
            <a:r>
              <a:rPr lang="en-US" dirty="0">
                <a:latin typeface="Comic Sans MS"/>
                <a:ea typeface="Segoe UI"/>
                <a:cs typeface="Segoe UI"/>
              </a:rPr>
              <a:t>​​</a:t>
            </a:r>
            <a:endParaRPr lang="en-US" dirty="0"/>
          </a:p>
          <a:p>
            <a:pPr algn="ctr" rtl="0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clues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AA01F6E-1BD0-4A83-9F21-C07FF894B293}"/>
              </a:ext>
            </a:extLst>
          </p:cNvPr>
          <p:cNvSpPr txBox="1"/>
          <p:nvPr/>
        </p:nvSpPr>
        <p:spPr>
          <a:xfrm>
            <a:off x="4152900" y="3341205"/>
            <a:ext cx="274320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Past</a:t>
            </a:r>
            <a:r>
              <a:rPr lang="en-US" sz="3600" dirty="0">
                <a:latin typeface="Comic Sans MS"/>
                <a:cs typeface="Segoe UI"/>
              </a:rPr>
              <a:t>​​</a:t>
            </a:r>
          </a:p>
          <a:p>
            <a:pPr algn="ctr"/>
            <a:endParaRPr lang="en-US" dirty="0">
              <a:solidFill>
                <a:srgbClr val="7030A0"/>
              </a:solidFill>
              <a:latin typeface="Comic Sans MS"/>
              <a:cs typeface="Segoe U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7F191C46-4B86-453A-9093-ED99AE963B5E}"/>
              </a:ext>
            </a:extLst>
          </p:cNvPr>
          <p:cNvSpPr txBox="1"/>
          <p:nvPr/>
        </p:nvSpPr>
        <p:spPr>
          <a:xfrm>
            <a:off x="8559247" y="4666422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archeology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4776BD2C-444D-4C6C-97DB-18F1215D9A73}"/>
              </a:ext>
            </a:extLst>
          </p:cNvPr>
          <p:cNvSpPr txBox="1"/>
          <p:nvPr/>
        </p:nvSpPr>
        <p:spPr>
          <a:xfrm>
            <a:off x="1345096" y="2396987"/>
            <a:ext cx="2743200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en-US" dirty="0">
              <a:solidFill>
                <a:srgbClr val="7030A0"/>
              </a:solidFill>
              <a:latin typeface="Comic Sans MS"/>
              <a:cs typeface="Segoe UI"/>
            </a:endParaRPr>
          </a:p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discover​​</a:t>
            </a:r>
          </a:p>
          <a:p>
            <a:pPr algn="ctr"/>
            <a:endParaRPr lang="en-US" dirty="0">
              <a:solidFill>
                <a:srgbClr val="7030A0"/>
              </a:solidFill>
              <a:latin typeface="Comic Sans MS"/>
              <a:cs typeface="Segoe U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15A72F65-C3FE-4BE2-B207-7A7F8BB62ACC}"/>
              </a:ext>
            </a:extLst>
          </p:cNvPr>
          <p:cNvSpPr txBox="1"/>
          <p:nvPr/>
        </p:nvSpPr>
        <p:spPr>
          <a:xfrm>
            <a:off x="7896639" y="3059596"/>
            <a:ext cx="3861352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hunter gatherer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C61198FE-672D-4CB4-9EF3-5F0D89638AE3}"/>
              </a:ext>
            </a:extLst>
          </p:cNvPr>
          <p:cNvSpPr txBox="1"/>
          <p:nvPr/>
        </p:nvSpPr>
        <p:spPr>
          <a:xfrm>
            <a:off x="3314" y="3313"/>
            <a:ext cx="12251634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Comic Sans MS"/>
                <a:cs typeface="Segoe UI"/>
              </a:rPr>
              <a:t>LO: explore life in Stone Age Britain.​</a:t>
            </a:r>
          </a:p>
          <a:p>
            <a:r>
              <a:rPr lang="en-GB" dirty="0">
                <a:latin typeface="Comic Sans MS"/>
                <a:cs typeface="Segoe UI"/>
              </a:rPr>
              <a:t>Success Criteria:</a:t>
            </a:r>
            <a:r>
              <a:rPr lang="en-US" dirty="0">
                <a:latin typeface="Comic Sans MS"/>
                <a:cs typeface="Segoe UI"/>
              </a:rPr>
              <a:t>​</a:t>
            </a:r>
          </a:p>
          <a:p>
            <a:pPr>
              <a:buChar char="•"/>
            </a:pPr>
            <a:r>
              <a:rPr lang="en-GB" dirty="0">
                <a:latin typeface="Comic Sans MS"/>
                <a:cs typeface="Arial"/>
              </a:rPr>
              <a:t>During the Stone age people made tools out of wood, stone or bone.</a:t>
            </a:r>
          </a:p>
          <a:p>
            <a:pPr>
              <a:buChar char="•"/>
            </a:pPr>
            <a:r>
              <a:rPr lang="en-GB" dirty="0">
                <a:latin typeface="Comic Sans MS"/>
                <a:cs typeface="Arial"/>
              </a:rPr>
              <a:t>They had to survive on hunting wild animals or gathering wild food and would move </a:t>
            </a:r>
            <a:r>
              <a:rPr lang="en-GB" dirty="0" err="1">
                <a:latin typeface="Comic Sans MS"/>
                <a:cs typeface="Arial"/>
              </a:rPr>
              <a:t>aroudn</a:t>
            </a:r>
            <a:r>
              <a:rPr lang="en-GB" dirty="0">
                <a:latin typeface="Comic Sans MS"/>
                <a:cs typeface="Arial"/>
              </a:rPr>
              <a:t> to find these.</a:t>
            </a:r>
          </a:p>
          <a:p>
            <a:pPr>
              <a:buChar char="•"/>
            </a:pPr>
            <a:r>
              <a:rPr lang="en-GB" dirty="0">
                <a:latin typeface="Comic Sans MS"/>
                <a:cs typeface="Arial"/>
              </a:rPr>
              <a:t>When people began to farm they settled in one place.</a:t>
            </a:r>
          </a:p>
        </p:txBody>
      </p:sp>
    </p:spTree>
    <p:extLst>
      <p:ext uri="{BB962C8B-B14F-4D97-AF65-F5344CB8AC3E}">
        <p14:creationId xmlns:p14="http://schemas.microsoft.com/office/powerpoint/2010/main" val="3495760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84531" y="1761985"/>
            <a:ext cx="11178224" cy="2369880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MyriadPro-Regular"/>
              </a:rPr>
              <a:t>.</a:t>
            </a:r>
          </a:p>
          <a:p>
            <a:pPr algn="ctr"/>
            <a:r>
              <a:rPr lang="en-GB" sz="2600" dirty="0">
                <a:solidFill>
                  <a:schemeClr val="accent1">
                    <a:lumMod val="75000"/>
                  </a:schemeClr>
                </a:solidFill>
                <a:latin typeface="Comic Sans MS"/>
                <a:ea typeface="+mn-lt"/>
                <a:cs typeface="+mn-lt"/>
              </a:rPr>
              <a:t>What do you  think the Stone Age means? What did it look like?</a:t>
            </a:r>
            <a:endParaRPr lang="en-US" sz="2600">
              <a:solidFill>
                <a:schemeClr val="accent1">
                  <a:lumMod val="75000"/>
                </a:schemeClr>
              </a:solidFill>
              <a:latin typeface="Comic Sans MS"/>
              <a:ea typeface="+mn-lt"/>
              <a:cs typeface="+mn-lt"/>
            </a:endParaRPr>
          </a:p>
          <a:p>
            <a:pPr algn="ctr"/>
            <a:endParaRPr lang="en-GB" sz="2600" dirty="0">
              <a:latin typeface="Comic Sans MS"/>
              <a:ea typeface="+mn-lt"/>
              <a:cs typeface="+mn-lt"/>
            </a:endParaRPr>
          </a:p>
          <a:p>
            <a:pPr algn="ctr"/>
            <a:endParaRPr lang="en-GB" sz="2600" dirty="0">
              <a:latin typeface="Comic Sans MS"/>
              <a:ea typeface="+mn-lt"/>
              <a:cs typeface="+mn-lt"/>
            </a:endParaRPr>
          </a:p>
          <a:p>
            <a:pPr algn="ctr"/>
            <a:r>
              <a:rPr lang="en-GB" sz="2600" dirty="0">
                <a:solidFill>
                  <a:schemeClr val="accent1">
                    <a:lumMod val="75000"/>
                  </a:schemeClr>
                </a:solidFill>
                <a:latin typeface="Comic Sans MS"/>
                <a:ea typeface="+mn-lt"/>
                <a:cs typeface="+mn-lt"/>
              </a:rPr>
              <a:t>How do you think people found food? How do we know about people from the </a:t>
            </a:r>
            <a:r>
              <a:rPr lang="en-GB" sz="2600" dirty="0">
                <a:solidFill>
                  <a:srgbClr val="7030A0"/>
                </a:solidFill>
                <a:latin typeface="Comic Sans MS"/>
                <a:ea typeface="+mn-lt"/>
                <a:cs typeface="+mn-lt"/>
              </a:rPr>
              <a:t>Stone Age?</a:t>
            </a:r>
            <a:endParaRPr lang="en-GB" sz="2600">
              <a:latin typeface="Comic Sans M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36" y="1048303"/>
            <a:ext cx="1261181" cy="956089"/>
          </a:xfrm>
          <a:prstGeom prst="rect">
            <a:avLst/>
          </a:prstGeom>
        </p:spPr>
      </p:pic>
      <p:pic>
        <p:nvPicPr>
          <p:cNvPr id="2" name="Picture 5">
            <a:extLst>
              <a:ext uri="{FF2B5EF4-FFF2-40B4-BE49-F238E27FC236}">
                <a16:creationId xmlns:a16="http://schemas.microsoft.com/office/drawing/2014/main" xmlns="" id="{54A2490F-0398-4C7B-BD88-675B0A69DE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3" y="1638"/>
            <a:ext cx="12235068" cy="104312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B023F8CA-ADB2-4BF5-8EA8-AF095A113073}"/>
              </a:ext>
            </a:extLst>
          </p:cNvPr>
          <p:cNvSpPr txBox="1"/>
          <p:nvPr/>
        </p:nvSpPr>
        <p:spPr>
          <a:xfrm>
            <a:off x="99061" y="-627"/>
            <a:ext cx="12169507" cy="104644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dirty="0">
                <a:latin typeface="Comic Sans MS"/>
                <a:cs typeface="Calibri"/>
              </a:rPr>
              <a:t>Teaching Slide</a:t>
            </a:r>
          </a:p>
          <a:p>
            <a:r>
              <a:rPr lang="en-GB" sz="2200" dirty="0">
                <a:latin typeface="Comic Sans MS"/>
                <a:cs typeface="Calibri"/>
              </a:rPr>
              <a:t>LO: To explore life in Stone Age Britain.</a:t>
            </a:r>
          </a:p>
        </p:txBody>
      </p:sp>
      <p:pic>
        <p:nvPicPr>
          <p:cNvPr id="4" name="Picture 3" descr="A close up of an animal&#10;&#10;Description generated with high confidence">
            <a:extLst>
              <a:ext uri="{FF2B5EF4-FFF2-40B4-BE49-F238E27FC236}">
                <a16:creationId xmlns:a16="http://schemas.microsoft.com/office/drawing/2014/main" xmlns="" id="{165BC4D7-435C-43C4-8E64-29CC357FAEB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03" b="8068"/>
          <a:stretch/>
        </p:blipFill>
        <p:spPr>
          <a:xfrm>
            <a:off x="437317" y="4377352"/>
            <a:ext cx="3831914" cy="2428434"/>
          </a:xfrm>
          <a:prstGeom prst="rect">
            <a:avLst/>
          </a:prstGeom>
        </p:spPr>
      </p:pic>
      <p:pic>
        <p:nvPicPr>
          <p:cNvPr id="8" name="Picture 8" descr="A picture containing ground, animal, sitting, primate&#10;&#10;Description generated with very high confidence">
            <a:extLst>
              <a:ext uri="{FF2B5EF4-FFF2-40B4-BE49-F238E27FC236}">
                <a16:creationId xmlns:a16="http://schemas.microsoft.com/office/drawing/2014/main" xmlns="" id="{39DC63FE-85C4-49BD-996F-E0171834924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36465" y="4372770"/>
            <a:ext cx="3596308" cy="2361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404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4057" y="805698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600" dirty="0">
                <a:solidFill>
                  <a:srgbClr val="7030A0"/>
                </a:solidFill>
              </a:rPr>
              <a:t>T</a:t>
            </a:r>
            <a:r>
              <a:rPr lang="en-GB" sz="1800" dirty="0">
                <a:solidFill>
                  <a:srgbClr val="7030A0"/>
                </a:solidFill>
                <a:latin typeface="Comic Sans MS"/>
              </a:rPr>
              <a:t>he Stone Age </a:t>
            </a:r>
            <a:r>
              <a:rPr lang="en-GB" sz="1800" dirty="0">
                <a:latin typeface="Comic Sans MS"/>
              </a:rPr>
              <a:t>was over  12,000 years ago.</a:t>
            </a:r>
          </a:p>
          <a:p>
            <a:pPr marL="0" indent="0">
              <a:buNone/>
            </a:pPr>
            <a:endParaRPr lang="en-GB" sz="1800" dirty="0">
              <a:latin typeface="Comic Sans MS"/>
            </a:endParaRPr>
          </a:p>
          <a:p>
            <a:pPr marL="0" indent="0">
              <a:buNone/>
            </a:pPr>
            <a:r>
              <a:rPr lang="en-GB" sz="1800" dirty="0">
                <a:latin typeface="Comic Sans MS"/>
              </a:rPr>
              <a:t>People made things out of stone, wood or bone.</a:t>
            </a:r>
          </a:p>
          <a:p>
            <a:pPr marL="0" indent="0">
              <a:buNone/>
            </a:pPr>
            <a:endParaRPr lang="en-GB" sz="1800" dirty="0">
              <a:latin typeface="Comic Sans MS"/>
            </a:endParaRPr>
          </a:p>
          <a:p>
            <a:pPr marL="0" indent="0">
              <a:buNone/>
            </a:pPr>
            <a:r>
              <a:rPr lang="en-GB" sz="1800" dirty="0">
                <a:latin typeface="Comic Sans MS"/>
              </a:rPr>
              <a:t>They would move around to find food. They would hunt animals or gather wild food. ( fruit, berries.)</a:t>
            </a:r>
          </a:p>
          <a:p>
            <a:pPr marL="0" indent="0">
              <a:buNone/>
            </a:pPr>
            <a:endParaRPr lang="en-GB" sz="1800" dirty="0">
              <a:latin typeface="Comic Sans MS"/>
            </a:endParaRPr>
          </a:p>
          <a:p>
            <a:pPr marL="0" indent="0">
              <a:buNone/>
            </a:pPr>
            <a:r>
              <a:rPr lang="en-GB" sz="1800" dirty="0">
                <a:latin typeface="Comic Sans MS"/>
              </a:rPr>
              <a:t>Eventually people started farming and stayed in one place.</a:t>
            </a:r>
          </a:p>
          <a:p>
            <a:pPr marL="0" indent="0">
              <a:buNone/>
            </a:pPr>
            <a:endParaRPr lang="en-GB" sz="1800" dirty="0">
              <a:latin typeface="Comic Sans MS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/>
          <a:srcRect l="70382" t="61196" r="20041" b="27685"/>
          <a:stretch/>
        </p:blipFill>
        <p:spPr>
          <a:xfrm>
            <a:off x="566670" y="3894542"/>
            <a:ext cx="3812147" cy="248804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03" b="8068"/>
          <a:stretch/>
        </p:blipFill>
        <p:spPr>
          <a:xfrm>
            <a:off x="7423523" y="4019407"/>
            <a:ext cx="4047261" cy="2569238"/>
          </a:xfrm>
          <a:prstGeom prst="rect">
            <a:avLst/>
          </a:prstGeom>
        </p:spPr>
      </p:pic>
      <p:pic>
        <p:nvPicPr>
          <p:cNvPr id="2" name="Picture 3" descr="A close up of a logo&#10;&#10;Description generated with very high confidence">
            <a:extLst>
              <a:ext uri="{FF2B5EF4-FFF2-40B4-BE49-F238E27FC236}">
                <a16:creationId xmlns:a16="http://schemas.microsoft.com/office/drawing/2014/main" xmlns="" id="{9F80560F-C7DE-461F-B391-FADB8E7A7E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3" y="-22186"/>
            <a:ext cx="12152241" cy="76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0174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>
            <a:extLst>
              <a:ext uri="{FF2B5EF4-FFF2-40B4-BE49-F238E27FC236}">
                <a16:creationId xmlns:a16="http://schemas.microsoft.com/office/drawing/2014/main" xmlns="" id="{457E2528-015B-4F8E-BAC0-6F339144D4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3" y="1638"/>
            <a:ext cx="12235068" cy="675898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0732" y="548937"/>
            <a:ext cx="10755795" cy="395377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n-GB" sz="2600" dirty="0">
                <a:solidFill>
                  <a:srgbClr val="0070C0"/>
                </a:solidFill>
                <a:latin typeface="Comic Sans MS"/>
              </a:rPr>
              <a:t>What do you think these objects are from the </a:t>
            </a:r>
            <a:r>
              <a:rPr lang="en-GB" sz="2600" dirty="0">
                <a:solidFill>
                  <a:srgbClr val="7030A0"/>
                </a:solidFill>
                <a:latin typeface="Comic Sans MS"/>
              </a:rPr>
              <a:t>Stone Age?</a:t>
            </a:r>
            <a:endParaRPr lang="en-GB" sz="2600">
              <a:latin typeface="Comic Sans MS"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62340" t="13865" r="10071" b="58150"/>
          <a:stretch/>
        </p:blipFill>
        <p:spPr>
          <a:xfrm>
            <a:off x="102938" y="1492340"/>
            <a:ext cx="6878985" cy="182236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62301" t="41948" r="9548" b="1804"/>
          <a:stretch/>
        </p:blipFill>
        <p:spPr>
          <a:xfrm>
            <a:off x="6168980" y="3316625"/>
            <a:ext cx="6453903" cy="336784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3430" y="1419098"/>
            <a:ext cx="2351468" cy="168015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13897" y="2529089"/>
            <a:ext cx="5782614" cy="78561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6362163" y="5370490"/>
            <a:ext cx="5925075" cy="13139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760926" y="4050759"/>
            <a:ext cx="4955683" cy="193899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  <a:latin typeface="Comic Sans MS"/>
              </a:rPr>
              <a:t>What tools did they use?</a:t>
            </a:r>
          </a:p>
          <a:p>
            <a:endParaRPr lang="en-GB" sz="2400" dirty="0">
              <a:solidFill>
                <a:srgbClr val="0070C0"/>
              </a:solidFill>
              <a:latin typeface="Comic Sans MS"/>
            </a:endParaRPr>
          </a:p>
          <a:p>
            <a:r>
              <a:rPr lang="en-GB" sz="2400" dirty="0">
                <a:solidFill>
                  <a:srgbClr val="0070C0"/>
                </a:solidFill>
                <a:latin typeface="Comic Sans MS"/>
              </a:rPr>
              <a:t>How did they find food?</a:t>
            </a:r>
          </a:p>
          <a:p>
            <a:endParaRPr lang="en-GB" sz="2400" dirty="0">
              <a:solidFill>
                <a:srgbClr val="0070C0"/>
              </a:solidFill>
              <a:latin typeface="Comic Sans MS"/>
            </a:endParaRPr>
          </a:p>
          <a:p>
            <a:r>
              <a:rPr lang="en-GB" sz="2400" dirty="0">
                <a:solidFill>
                  <a:srgbClr val="0070C0"/>
                </a:solidFill>
                <a:latin typeface="Comic Sans MS"/>
              </a:rPr>
              <a:t>Can you tell me about their life?</a:t>
            </a:r>
          </a:p>
        </p:txBody>
      </p:sp>
      <p:sp>
        <p:nvSpPr>
          <p:cNvPr id="9" name="TextBox 1">
            <a:extLst>
              <a:ext uri="{FF2B5EF4-FFF2-40B4-BE49-F238E27FC236}">
                <a16:creationId xmlns:a16="http://schemas.microsoft.com/office/drawing/2014/main" xmlns="" id="{8D6378A7-C1D6-4282-AAA2-E6678CD08CBC}"/>
              </a:ext>
            </a:extLst>
          </p:cNvPr>
          <p:cNvSpPr txBox="1"/>
          <p:nvPr/>
        </p:nvSpPr>
        <p:spPr>
          <a:xfrm>
            <a:off x="40585" y="-828"/>
            <a:ext cx="12127395" cy="707886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000" dirty="0">
                <a:latin typeface="Comic Sans MS"/>
                <a:cs typeface="Calibri"/>
              </a:rPr>
              <a:t>Talk task!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22662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5">
            <a:extLst>
              <a:ext uri="{FF2B5EF4-FFF2-40B4-BE49-F238E27FC236}">
                <a16:creationId xmlns:a16="http://schemas.microsoft.com/office/drawing/2014/main" xmlns="" id="{ED35D140-6FF4-4B25-A765-201A165BEA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3" y="1638"/>
            <a:ext cx="12235068" cy="675898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340" y="789133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400" dirty="0">
                <a:solidFill>
                  <a:srgbClr val="0070C0"/>
                </a:solidFill>
                <a:latin typeface="Comic Sans MS"/>
              </a:rPr>
              <a:t>What do you think these objects are from the </a:t>
            </a:r>
            <a:r>
              <a:rPr lang="en-GB" sz="2400" dirty="0">
                <a:solidFill>
                  <a:srgbClr val="7030A0"/>
                </a:solidFill>
                <a:latin typeface="Comic Sans MS"/>
              </a:rPr>
              <a:t>Stone Age?</a:t>
            </a:r>
          </a:p>
          <a:p>
            <a:pPr marL="0" indent="0">
              <a:buNone/>
            </a:pPr>
            <a:endParaRPr lang="en-GB" sz="2400" dirty="0">
              <a:latin typeface="Comic Sans MS"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11463" t="14923" r="38451" b="1451"/>
          <a:stretch/>
        </p:blipFill>
        <p:spPr>
          <a:xfrm>
            <a:off x="1333243" y="1083231"/>
            <a:ext cx="9370173" cy="5774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8287" y="789133"/>
            <a:ext cx="1237283" cy="88767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29545" y="3148000"/>
            <a:ext cx="4984125" cy="90544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5741831" y="3245476"/>
            <a:ext cx="4870362" cy="1431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888642" y="6204348"/>
            <a:ext cx="4853188" cy="7298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5589431" y="6029782"/>
            <a:ext cx="4984125" cy="8060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BE15E8E3-3C5D-441D-B859-D14B13B4D58E}"/>
              </a:ext>
            </a:extLst>
          </p:cNvPr>
          <p:cNvSpPr txBox="1"/>
          <p:nvPr/>
        </p:nvSpPr>
        <p:spPr>
          <a:xfrm>
            <a:off x="65433" y="65433"/>
            <a:ext cx="12127395" cy="707886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000" dirty="0">
                <a:latin typeface="Comic Sans MS"/>
                <a:cs typeface="Calibri"/>
              </a:rPr>
              <a:t>Talk task!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02910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>
            <a:extLst>
              <a:ext uri="{FF2B5EF4-FFF2-40B4-BE49-F238E27FC236}">
                <a16:creationId xmlns:a16="http://schemas.microsoft.com/office/drawing/2014/main" xmlns="" id="{32F7A312-44E8-4A18-B1DB-2124E67E45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78" y="-2249"/>
            <a:ext cx="12168808" cy="733366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9318" y="664894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endParaRPr lang="en-GB" sz="2600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en-GB" sz="2600" dirty="0">
                <a:solidFill>
                  <a:srgbClr val="0070C0"/>
                </a:solidFill>
                <a:latin typeface="Comic Sans MS"/>
              </a:rPr>
              <a:t>Can you compare  how people lived in the Stone Age with how</a:t>
            </a:r>
            <a:endParaRPr lang="en-GB">
              <a:solidFill>
                <a:srgbClr val="0070C0"/>
              </a:solidFill>
              <a:latin typeface="Comic Sans MS"/>
              <a:cs typeface="Calibri" panose="020F0502020204030204"/>
            </a:endParaRPr>
          </a:p>
          <a:p>
            <a:pPr marL="0" indent="0" algn="ctr">
              <a:buNone/>
            </a:pPr>
            <a:r>
              <a:rPr lang="en-GB" sz="2600" dirty="0">
                <a:solidFill>
                  <a:srgbClr val="0070C0"/>
                </a:solidFill>
                <a:latin typeface="Comic Sans MS"/>
              </a:rPr>
              <a:t> people live today</a:t>
            </a:r>
            <a:r>
              <a:rPr lang="en-GB" sz="2600" dirty="0">
                <a:solidFill>
                  <a:srgbClr val="7030A0"/>
                </a:solidFill>
                <a:latin typeface="Comic Sans MS"/>
              </a:rPr>
              <a:t>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9087" t="-44" r="9648" b="44"/>
          <a:stretch/>
        </p:blipFill>
        <p:spPr>
          <a:xfrm>
            <a:off x="2490379" y="2071705"/>
            <a:ext cx="6880075" cy="4758906"/>
          </a:xfrm>
          <a:prstGeom prst="rect">
            <a:avLst/>
          </a:prstGeom>
        </p:spPr>
      </p:pic>
      <p:sp>
        <p:nvSpPr>
          <p:cNvPr id="4" name="TextBox 1">
            <a:extLst>
              <a:ext uri="{FF2B5EF4-FFF2-40B4-BE49-F238E27FC236}">
                <a16:creationId xmlns:a16="http://schemas.microsoft.com/office/drawing/2014/main" xmlns="" id="{8A6F4877-3B77-4C6A-97F2-0FC190938D91}"/>
              </a:ext>
            </a:extLst>
          </p:cNvPr>
          <p:cNvSpPr txBox="1"/>
          <p:nvPr/>
        </p:nvSpPr>
        <p:spPr>
          <a:xfrm>
            <a:off x="65433" y="65433"/>
            <a:ext cx="12127395" cy="707886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000" dirty="0">
                <a:latin typeface="Comic Sans MS"/>
                <a:cs typeface="Calibri"/>
              </a:rPr>
              <a:t>Today's Task...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686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>
            <a:extLst>
              <a:ext uri="{FF2B5EF4-FFF2-40B4-BE49-F238E27FC236}">
                <a16:creationId xmlns:a16="http://schemas.microsoft.com/office/drawing/2014/main" xmlns="" id="{2AF0C6D5-B5A7-42DA-B2DA-EECD6A239E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44" y="6034"/>
            <a:ext cx="12351025" cy="675389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2078" y="3258355"/>
            <a:ext cx="10801722" cy="291860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ctr">
              <a:buNone/>
            </a:pPr>
            <a:r>
              <a:rPr lang="en-GB" sz="3600" dirty="0">
                <a:latin typeface="Comic Sans MS"/>
              </a:rPr>
              <a:t>People from the </a:t>
            </a:r>
            <a:r>
              <a:rPr lang="en-GB" sz="3600" dirty="0">
                <a:solidFill>
                  <a:srgbClr val="7030A0"/>
                </a:solidFill>
                <a:latin typeface="Comic Sans MS"/>
              </a:rPr>
              <a:t>Stone Age </a:t>
            </a:r>
            <a:r>
              <a:rPr lang="en-GB" sz="3600" dirty="0">
                <a:latin typeface="Comic Sans MS"/>
              </a:rPr>
              <a:t>ate pizza.</a:t>
            </a:r>
          </a:p>
          <a:p>
            <a:endParaRPr lang="en-GB" sz="3600" dirty="0">
              <a:latin typeface="Comic Sans MS"/>
            </a:endParaRPr>
          </a:p>
          <a:p>
            <a:pPr marL="0" indent="0">
              <a:buNone/>
            </a:pPr>
            <a:endParaRPr lang="en-GB" sz="3600" dirty="0">
              <a:latin typeface="Comic Sans MS"/>
            </a:endParaRPr>
          </a:p>
          <a:p>
            <a:pPr marL="0" indent="0">
              <a:buNone/>
            </a:pPr>
            <a:endParaRPr lang="en-GB" sz="3600" dirty="0">
              <a:latin typeface="Comic Sans MS"/>
            </a:endParaRPr>
          </a:p>
          <a:p>
            <a:pPr marL="0" indent="0" algn="ctr">
              <a:buNone/>
            </a:pPr>
            <a:r>
              <a:rPr lang="en-GB" sz="3600" dirty="0">
                <a:solidFill>
                  <a:schemeClr val="accent2"/>
                </a:solidFill>
                <a:latin typeface="Comic Sans MS"/>
              </a:rPr>
              <a:t>Thumbs up or Thumbs down!</a:t>
            </a:r>
          </a:p>
          <a:p>
            <a:pPr marL="0" indent="0">
              <a:buNone/>
            </a:pPr>
            <a:endParaRPr lang="en-GB" sz="3600" dirty="0">
              <a:latin typeface="Comic Sans M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4211" y="728871"/>
            <a:ext cx="1123479" cy="2356834"/>
          </a:xfrm>
          <a:prstGeom prst="rect">
            <a:avLst/>
          </a:prstGeom>
        </p:spPr>
      </p:pic>
      <p:sp>
        <p:nvSpPr>
          <p:cNvPr id="5" name="TextBox 1">
            <a:extLst>
              <a:ext uri="{FF2B5EF4-FFF2-40B4-BE49-F238E27FC236}">
                <a16:creationId xmlns:a16="http://schemas.microsoft.com/office/drawing/2014/main" xmlns="" id="{B26801DE-B1D9-4BE0-B197-DF529F2DC469}"/>
              </a:ext>
            </a:extLst>
          </p:cNvPr>
          <p:cNvSpPr txBox="1"/>
          <p:nvPr/>
        </p:nvSpPr>
        <p:spPr>
          <a:xfrm>
            <a:off x="65433" y="65433"/>
            <a:ext cx="12127395" cy="707886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000" dirty="0">
                <a:latin typeface="Comic Sans MS"/>
                <a:cs typeface="Calibri"/>
              </a:rPr>
              <a:t>Plenary... True or False?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13714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>
            <a:extLst>
              <a:ext uri="{FF2B5EF4-FFF2-40B4-BE49-F238E27FC236}">
                <a16:creationId xmlns:a16="http://schemas.microsoft.com/office/drawing/2014/main" xmlns="" id="{2AF0C6D5-B5A7-42DA-B2DA-EECD6A239E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44" y="6034"/>
            <a:ext cx="12351025" cy="675389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2078" y="3258355"/>
            <a:ext cx="10801722" cy="291860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ctr">
              <a:buNone/>
            </a:pPr>
            <a:r>
              <a:rPr lang="en-GB" sz="3600" dirty="0">
                <a:latin typeface="Comic Sans MS"/>
                <a:ea typeface="+mn-lt"/>
                <a:cs typeface="+mn-lt"/>
              </a:rPr>
              <a:t>People from the </a:t>
            </a:r>
            <a:r>
              <a:rPr lang="en-GB" sz="3600" dirty="0">
                <a:solidFill>
                  <a:srgbClr val="7030A0"/>
                </a:solidFill>
                <a:latin typeface="Comic Sans MS"/>
                <a:ea typeface="+mn-lt"/>
                <a:cs typeface="+mn-lt"/>
              </a:rPr>
              <a:t>Stone Age </a:t>
            </a:r>
            <a:r>
              <a:rPr lang="en-GB" sz="3600" dirty="0">
                <a:latin typeface="Comic Sans MS"/>
                <a:ea typeface="+mn-lt"/>
                <a:cs typeface="+mn-lt"/>
              </a:rPr>
              <a:t>hunted animals for food.</a:t>
            </a:r>
            <a:endParaRPr lang="en-US" sz="3600">
              <a:latin typeface="Comic Sans MS"/>
              <a:ea typeface="+mn-lt"/>
              <a:cs typeface="+mn-lt"/>
            </a:endParaRPr>
          </a:p>
          <a:p>
            <a:pPr>
              <a:buFont typeface="Arial"/>
              <a:buChar char="•"/>
            </a:pPr>
            <a:endParaRPr lang="en-GB" sz="3600" dirty="0">
              <a:latin typeface="Comic Sans MS"/>
              <a:ea typeface="+mn-lt"/>
              <a:cs typeface="+mn-lt"/>
            </a:endParaRPr>
          </a:p>
          <a:p>
            <a:pPr marL="0" indent="0">
              <a:buNone/>
            </a:pPr>
            <a:endParaRPr lang="en-GB" sz="3600" dirty="0">
              <a:latin typeface="Comic Sans MS"/>
              <a:ea typeface="+mn-lt"/>
              <a:cs typeface="+mn-lt"/>
            </a:endParaRPr>
          </a:p>
          <a:p>
            <a:pPr marL="0" indent="0" algn="ctr">
              <a:buNone/>
            </a:pPr>
            <a:r>
              <a:rPr lang="en-GB" sz="3600" dirty="0">
                <a:solidFill>
                  <a:schemeClr val="accent2"/>
                </a:solidFill>
                <a:latin typeface="Comic Sans MS"/>
                <a:ea typeface="+mn-lt"/>
                <a:cs typeface="+mn-lt"/>
              </a:rPr>
              <a:t>Thumbs up or Thumbs down!</a:t>
            </a:r>
            <a:endParaRPr lang="en-US" sz="3600">
              <a:solidFill>
                <a:schemeClr val="accent2"/>
              </a:solidFill>
              <a:latin typeface="Comic Sans MS"/>
              <a:ea typeface="+mn-lt"/>
              <a:cs typeface="+mn-lt"/>
            </a:endParaRPr>
          </a:p>
          <a:p>
            <a:pPr marL="0" indent="0">
              <a:buNone/>
            </a:pPr>
            <a:endParaRPr lang="en-GB" sz="3600" dirty="0">
              <a:latin typeface="Comic Sans MS"/>
              <a:ea typeface="+mn-lt"/>
              <a:cs typeface="+mn-lt"/>
            </a:endParaRPr>
          </a:p>
          <a:p>
            <a:pPr marL="0" indent="0" algn="ctr">
              <a:buNone/>
            </a:pPr>
            <a:endParaRPr lang="en-GB" sz="3600" dirty="0">
              <a:solidFill>
                <a:srgbClr val="000000"/>
              </a:solidFill>
              <a:latin typeface="Comic Sans MS"/>
            </a:endParaRPr>
          </a:p>
          <a:p>
            <a:pPr marL="0" indent="0">
              <a:buNone/>
            </a:pPr>
            <a:endParaRPr lang="en-GB" sz="3600" dirty="0">
              <a:latin typeface="Comic Sans M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4211" y="728871"/>
            <a:ext cx="1123479" cy="2356834"/>
          </a:xfrm>
          <a:prstGeom prst="rect">
            <a:avLst/>
          </a:prstGeom>
        </p:spPr>
      </p:pic>
      <p:sp>
        <p:nvSpPr>
          <p:cNvPr id="5" name="TextBox 1">
            <a:extLst>
              <a:ext uri="{FF2B5EF4-FFF2-40B4-BE49-F238E27FC236}">
                <a16:creationId xmlns:a16="http://schemas.microsoft.com/office/drawing/2014/main" xmlns="" id="{B26801DE-B1D9-4BE0-B197-DF529F2DC469}"/>
              </a:ext>
            </a:extLst>
          </p:cNvPr>
          <p:cNvSpPr txBox="1"/>
          <p:nvPr/>
        </p:nvSpPr>
        <p:spPr>
          <a:xfrm>
            <a:off x="65433" y="65433"/>
            <a:ext cx="12127395" cy="707886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000" dirty="0">
                <a:latin typeface="Comic Sans MS"/>
                <a:cs typeface="Calibri"/>
              </a:rPr>
              <a:t>Plenary... True or False?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4638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>
            <a:extLst>
              <a:ext uri="{FF2B5EF4-FFF2-40B4-BE49-F238E27FC236}">
                <a16:creationId xmlns:a16="http://schemas.microsoft.com/office/drawing/2014/main" xmlns="" id="{2AF0C6D5-B5A7-42DA-B2DA-EECD6A239E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44" y="6034"/>
            <a:ext cx="12351025" cy="675389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2078" y="3258355"/>
            <a:ext cx="10801722" cy="291860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ctr">
              <a:buNone/>
            </a:pPr>
            <a:r>
              <a:rPr lang="en-GB" sz="3600" dirty="0">
                <a:latin typeface="Comic Sans MS"/>
                <a:ea typeface="+mn-lt"/>
                <a:cs typeface="+mn-lt"/>
              </a:rPr>
              <a:t>We know about people from the </a:t>
            </a:r>
            <a:r>
              <a:rPr lang="en-GB" sz="3600" dirty="0">
                <a:solidFill>
                  <a:srgbClr val="7030A0"/>
                </a:solidFill>
                <a:latin typeface="Comic Sans MS"/>
                <a:ea typeface="+mn-lt"/>
                <a:cs typeface="+mn-lt"/>
              </a:rPr>
              <a:t>Stone Age </a:t>
            </a:r>
            <a:r>
              <a:rPr lang="en-GB" sz="3600" dirty="0">
                <a:latin typeface="Comic Sans MS"/>
                <a:ea typeface="+mn-lt"/>
                <a:cs typeface="+mn-lt"/>
              </a:rPr>
              <a:t>through pictures on cameras.</a:t>
            </a:r>
            <a:endParaRPr lang="en-US" sz="3600" dirty="0">
              <a:latin typeface="Comic Sans MS"/>
              <a:ea typeface="+mn-lt"/>
              <a:cs typeface="+mn-lt"/>
            </a:endParaRPr>
          </a:p>
          <a:p>
            <a:pPr marL="0" indent="0">
              <a:buNone/>
            </a:pPr>
            <a:endParaRPr lang="en-GB" sz="3600" dirty="0">
              <a:latin typeface="Comic Sans MS"/>
              <a:ea typeface="+mn-lt"/>
              <a:cs typeface="+mn-lt"/>
            </a:endParaRPr>
          </a:p>
          <a:p>
            <a:pPr marL="0" indent="0" algn="ctr">
              <a:buNone/>
            </a:pPr>
            <a:r>
              <a:rPr lang="en-GB" sz="3600" dirty="0">
                <a:solidFill>
                  <a:schemeClr val="accent2"/>
                </a:solidFill>
                <a:latin typeface="Comic Sans MS"/>
                <a:ea typeface="+mn-lt"/>
                <a:cs typeface="+mn-lt"/>
              </a:rPr>
              <a:t>Thumbs up or Thumbs down!</a:t>
            </a:r>
            <a:endParaRPr lang="en-US" sz="3600" dirty="0">
              <a:solidFill>
                <a:schemeClr val="accent2"/>
              </a:solidFill>
              <a:latin typeface="Comic Sans MS"/>
              <a:ea typeface="+mn-lt"/>
              <a:cs typeface="+mn-lt"/>
            </a:endParaRPr>
          </a:p>
          <a:p>
            <a:pPr marL="0" indent="0">
              <a:buNone/>
            </a:pPr>
            <a:endParaRPr lang="en-GB" sz="3600" dirty="0">
              <a:latin typeface="Comic Sans MS"/>
              <a:ea typeface="+mn-lt"/>
              <a:cs typeface="+mn-lt"/>
            </a:endParaRPr>
          </a:p>
          <a:p>
            <a:pPr marL="0" indent="0" algn="ctr">
              <a:buNone/>
            </a:pPr>
            <a:endParaRPr lang="en-GB" sz="3600" dirty="0">
              <a:solidFill>
                <a:srgbClr val="000000"/>
              </a:solidFill>
              <a:latin typeface="Comic Sans MS"/>
              <a:ea typeface="+mn-lt"/>
              <a:cs typeface="+mn-lt"/>
            </a:endParaRPr>
          </a:p>
          <a:p>
            <a:pPr marL="0" indent="0">
              <a:buNone/>
            </a:pPr>
            <a:endParaRPr lang="en-GB" sz="3600" dirty="0">
              <a:latin typeface="Comic Sans MS"/>
              <a:ea typeface="+mn-lt"/>
              <a:cs typeface="+mn-lt"/>
            </a:endParaRPr>
          </a:p>
          <a:p>
            <a:pPr marL="0" indent="0" algn="ctr">
              <a:buNone/>
            </a:pPr>
            <a:endParaRPr lang="en-GB" sz="3600" dirty="0">
              <a:solidFill>
                <a:srgbClr val="000000"/>
              </a:solidFill>
              <a:latin typeface="Comic Sans MS"/>
            </a:endParaRPr>
          </a:p>
          <a:p>
            <a:pPr marL="0" indent="0">
              <a:buNone/>
            </a:pPr>
            <a:endParaRPr lang="en-GB" sz="3600" dirty="0">
              <a:latin typeface="Comic Sans M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4211" y="728871"/>
            <a:ext cx="1123479" cy="2356834"/>
          </a:xfrm>
          <a:prstGeom prst="rect">
            <a:avLst/>
          </a:prstGeom>
        </p:spPr>
      </p:pic>
      <p:sp>
        <p:nvSpPr>
          <p:cNvPr id="5" name="TextBox 1">
            <a:extLst>
              <a:ext uri="{FF2B5EF4-FFF2-40B4-BE49-F238E27FC236}">
                <a16:creationId xmlns:a16="http://schemas.microsoft.com/office/drawing/2014/main" xmlns="" id="{B26801DE-B1D9-4BE0-B197-DF529F2DC469}"/>
              </a:ext>
            </a:extLst>
          </p:cNvPr>
          <p:cNvSpPr txBox="1"/>
          <p:nvPr/>
        </p:nvSpPr>
        <p:spPr>
          <a:xfrm>
            <a:off x="65433" y="65433"/>
            <a:ext cx="12127395" cy="707886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000" dirty="0">
                <a:latin typeface="Comic Sans MS"/>
                <a:cs typeface="Calibri"/>
              </a:rPr>
              <a:t>Plenary... True or False?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23964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>
            <a:extLst>
              <a:ext uri="{FF2B5EF4-FFF2-40B4-BE49-F238E27FC236}">
                <a16:creationId xmlns:a16="http://schemas.microsoft.com/office/drawing/2014/main" xmlns="" id="{2AF0C6D5-B5A7-42DA-B2DA-EECD6A239E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44" y="6034"/>
            <a:ext cx="12351025" cy="675389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6622" y="3506833"/>
            <a:ext cx="10801722" cy="291860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ctr">
              <a:buNone/>
            </a:pPr>
            <a:r>
              <a:rPr lang="en-GB" sz="3600" dirty="0">
                <a:latin typeface="Comic Sans MS"/>
                <a:ea typeface="+mn-lt"/>
                <a:cs typeface="+mn-lt"/>
              </a:rPr>
              <a:t>They made tools and objects from stone, bone and wood.</a:t>
            </a:r>
            <a:endParaRPr lang="en-US" sz="3600" dirty="0">
              <a:latin typeface="Comic Sans MS"/>
              <a:ea typeface="+mn-lt"/>
              <a:cs typeface="+mn-lt"/>
            </a:endParaRPr>
          </a:p>
          <a:p>
            <a:pPr marL="0" indent="0">
              <a:buNone/>
            </a:pPr>
            <a:endParaRPr lang="en-GB" sz="3600" dirty="0">
              <a:latin typeface="Comic Sans MS"/>
              <a:ea typeface="+mn-lt"/>
              <a:cs typeface="+mn-lt"/>
            </a:endParaRPr>
          </a:p>
          <a:p>
            <a:pPr marL="0" indent="0" algn="ctr">
              <a:buNone/>
            </a:pPr>
            <a:r>
              <a:rPr lang="en-GB" sz="3600" dirty="0">
                <a:solidFill>
                  <a:schemeClr val="accent2"/>
                </a:solidFill>
                <a:latin typeface="Comic Sans MS"/>
                <a:ea typeface="+mn-lt"/>
                <a:cs typeface="+mn-lt"/>
              </a:rPr>
              <a:t>Thumbs up or Thumbs down!</a:t>
            </a:r>
            <a:endParaRPr lang="en-US" sz="3600" dirty="0">
              <a:solidFill>
                <a:schemeClr val="accent2"/>
              </a:solidFill>
              <a:latin typeface="Comic Sans MS"/>
              <a:ea typeface="+mn-lt"/>
              <a:cs typeface="+mn-lt"/>
            </a:endParaRPr>
          </a:p>
          <a:p>
            <a:pPr marL="0" indent="0">
              <a:buNone/>
            </a:pPr>
            <a:endParaRPr lang="en-GB" sz="3600" dirty="0">
              <a:latin typeface="Comic Sans MS"/>
              <a:ea typeface="+mn-lt"/>
              <a:cs typeface="+mn-lt"/>
            </a:endParaRPr>
          </a:p>
          <a:p>
            <a:pPr marL="0" indent="0">
              <a:buNone/>
            </a:pPr>
            <a:endParaRPr lang="en-GB" sz="3600" dirty="0">
              <a:latin typeface="Comic Sans MS"/>
              <a:ea typeface="+mn-lt"/>
              <a:cs typeface="+mn-lt"/>
            </a:endParaRPr>
          </a:p>
          <a:p>
            <a:pPr marL="0" indent="0" algn="ctr">
              <a:buNone/>
            </a:pPr>
            <a:endParaRPr lang="en-GB" sz="3600" dirty="0">
              <a:solidFill>
                <a:srgbClr val="000000"/>
              </a:solidFill>
              <a:latin typeface="Comic Sans MS"/>
              <a:ea typeface="+mn-lt"/>
              <a:cs typeface="+mn-lt"/>
            </a:endParaRPr>
          </a:p>
          <a:p>
            <a:pPr marL="0" indent="0">
              <a:buNone/>
            </a:pPr>
            <a:endParaRPr lang="en-GB" sz="3600" dirty="0">
              <a:latin typeface="Comic Sans MS"/>
              <a:ea typeface="+mn-lt"/>
              <a:cs typeface="+mn-lt"/>
            </a:endParaRPr>
          </a:p>
          <a:p>
            <a:pPr marL="0" indent="0" algn="ctr">
              <a:buNone/>
            </a:pPr>
            <a:endParaRPr lang="en-GB" sz="3600" dirty="0">
              <a:solidFill>
                <a:srgbClr val="000000"/>
              </a:solidFill>
              <a:latin typeface="Comic Sans MS"/>
            </a:endParaRPr>
          </a:p>
          <a:p>
            <a:pPr marL="0" indent="0">
              <a:buNone/>
            </a:pPr>
            <a:endParaRPr lang="en-GB" sz="3600" dirty="0">
              <a:latin typeface="Comic Sans M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4211" y="728871"/>
            <a:ext cx="1123479" cy="2356834"/>
          </a:xfrm>
          <a:prstGeom prst="rect">
            <a:avLst/>
          </a:prstGeom>
        </p:spPr>
      </p:pic>
      <p:sp>
        <p:nvSpPr>
          <p:cNvPr id="5" name="TextBox 1">
            <a:extLst>
              <a:ext uri="{FF2B5EF4-FFF2-40B4-BE49-F238E27FC236}">
                <a16:creationId xmlns:a16="http://schemas.microsoft.com/office/drawing/2014/main" xmlns="" id="{B26801DE-B1D9-4BE0-B197-DF529F2DC469}"/>
              </a:ext>
            </a:extLst>
          </p:cNvPr>
          <p:cNvSpPr txBox="1"/>
          <p:nvPr/>
        </p:nvSpPr>
        <p:spPr>
          <a:xfrm>
            <a:off x="65433" y="65433"/>
            <a:ext cx="12127395" cy="707886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000" dirty="0">
                <a:latin typeface="Comic Sans MS"/>
                <a:cs typeface="Calibri"/>
              </a:rPr>
              <a:t>Plenary... True or False?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6909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427</TotalTime>
  <Words>230</Words>
  <Application>Microsoft Office PowerPoint</Application>
  <PresentationFormat>Custom</PresentationFormat>
  <Paragraphs>75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Angela Backen</dc:creator>
  <cp:lastModifiedBy>Rachel Sharpe</cp:lastModifiedBy>
  <cp:revision>171</cp:revision>
  <dcterms:created xsi:type="dcterms:W3CDTF">2019-04-25T06:21:02Z</dcterms:created>
  <dcterms:modified xsi:type="dcterms:W3CDTF">2019-11-20T10:00:53Z</dcterms:modified>
</cp:coreProperties>
</file>