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57" r:id="rId4"/>
    <p:sldId id="256" r:id="rId5"/>
    <p:sldId id="260" r:id="rId6"/>
    <p:sldId id="263" r:id="rId7"/>
    <p:sldId id="264" r:id="rId8"/>
    <p:sldId id="265" r:id="rId9"/>
    <p:sldId id="268" r:id="rId10"/>
    <p:sldId id="269" r:id="rId11"/>
    <p:sldId id="270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5B366B-88D2-D846-DC64-0B8982DBF49A}" v="1" dt="2019-07-03T16:06:46.74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57" d="100"/>
          <a:sy n="57" d="100"/>
        </p:scale>
        <p:origin x="523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Murphy (olstrose.bham.sch.uk)" userId="S::c.murphy1@olstrose.bham.sch.uk::346bef66-60c2-4370-9b4d-56b792a8203a" providerId="AD" clId="Web-{E2E5BF7B-E5C5-4128-33B2-1CA0B89AE9CE}"/>
    <pc:docChg chg="delSld modSld">
      <pc:chgData name="Miss C Murphy (olstrose.bham.sch.uk)" userId="S::c.murphy1@olstrose.bham.sch.uk::346bef66-60c2-4370-9b4d-56b792a8203a" providerId="AD" clId="Web-{E2E5BF7B-E5C5-4128-33B2-1CA0B89AE9CE}" dt="2019-07-03T16:26:56.899" v="9"/>
      <pc:docMkLst>
        <pc:docMk/>
      </pc:docMkLst>
      <pc:sldChg chg="modSp">
        <pc:chgData name="Miss C Murphy (olstrose.bham.sch.uk)" userId="S::c.murphy1@olstrose.bham.sch.uk::346bef66-60c2-4370-9b4d-56b792a8203a" providerId="AD" clId="Web-{E2E5BF7B-E5C5-4128-33B2-1CA0B89AE9CE}" dt="2019-07-03T16:26:46.321" v="6" actId="20577"/>
        <pc:sldMkLst>
          <pc:docMk/>
          <pc:sldMk cId="1647498560" sldId="257"/>
        </pc:sldMkLst>
        <pc:spChg chg="mod">
          <ac:chgData name="Miss C Murphy (olstrose.bham.sch.uk)" userId="S::c.murphy1@olstrose.bham.sch.uk::346bef66-60c2-4370-9b4d-56b792a8203a" providerId="AD" clId="Web-{E2E5BF7B-E5C5-4128-33B2-1CA0B89AE9CE}" dt="2019-07-03T16:26:46.321" v="6" actId="20577"/>
          <ac:spMkLst>
            <pc:docMk/>
            <pc:sldMk cId="1647498560" sldId="257"/>
            <ac:spMk id="2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E2E5BF7B-E5C5-4128-33B2-1CA0B89AE9CE}" dt="2019-07-03T16:26:39.711" v="2" actId="20577"/>
          <ac:spMkLst>
            <pc:docMk/>
            <pc:sldMk cId="1647498560" sldId="257"/>
            <ac:spMk id="7" creationId="{00000000-0000-0000-0000-000000000000}"/>
          </ac:spMkLst>
        </pc:spChg>
      </pc:sldChg>
      <pc:sldChg chg="del">
        <pc:chgData name="Miss C Murphy (olstrose.bham.sch.uk)" userId="S::c.murphy1@olstrose.bham.sch.uk::346bef66-60c2-4370-9b4d-56b792a8203a" providerId="AD" clId="Web-{E2E5BF7B-E5C5-4128-33B2-1CA0B89AE9CE}" dt="2019-07-03T16:26:56.899" v="9"/>
        <pc:sldMkLst>
          <pc:docMk/>
          <pc:sldMk cId="52478133" sldId="261"/>
        </pc:sldMkLst>
      </pc:sldChg>
    </pc:docChg>
  </pc:docChgLst>
  <pc:docChgLst>
    <pc:chgData name="Miss C Murphy (olstrose.bham.sch.uk)" userId="S::c.murphy1@olstrose.bham.sch.uk::346bef66-60c2-4370-9b4d-56b792a8203a" providerId="AD" clId="Web-{FF4B80CD-BCC7-90F8-B3B7-B396FE51EF72}"/>
    <pc:docChg chg="addSld delSld modSld sldOrd">
      <pc:chgData name="Miss C Murphy (olstrose.bham.sch.uk)" userId="S::c.murphy1@olstrose.bham.sch.uk::346bef66-60c2-4370-9b4d-56b792a8203a" providerId="AD" clId="Web-{FF4B80CD-BCC7-90F8-B3B7-B396FE51EF72}" dt="2019-07-03T15:39:45.283" v="1516" actId="20577"/>
      <pc:docMkLst>
        <pc:docMk/>
      </pc:docMkLst>
      <pc:sldChg chg="addSp delSp modSp">
        <pc:chgData name="Miss C Murphy (olstrose.bham.sch.uk)" userId="S::c.murphy1@olstrose.bham.sch.uk::346bef66-60c2-4370-9b4d-56b792a8203a" providerId="AD" clId="Web-{FF4B80CD-BCC7-90F8-B3B7-B396FE51EF72}" dt="2019-07-03T15:00:28.843" v="8" actId="1076"/>
        <pc:sldMkLst>
          <pc:docMk/>
          <pc:sldMk cId="109857222" sldId="256"/>
        </pc:sldMkLst>
        <pc:spChg chg="del">
          <ac:chgData name="Miss C Murphy (olstrose.bham.sch.uk)" userId="S::c.murphy1@olstrose.bham.sch.uk::346bef66-60c2-4370-9b4d-56b792a8203a" providerId="AD" clId="Web-{FF4B80CD-BCC7-90F8-B3B7-B396FE51EF72}" dt="2019-07-03T14:59:57.609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Miss C Murphy (olstrose.bham.sch.uk)" userId="S::c.murphy1@olstrose.bham.sch.uk::346bef66-60c2-4370-9b4d-56b792a8203a" providerId="AD" clId="Web-{FF4B80CD-BCC7-90F8-B3B7-B396FE51EF72}" dt="2019-07-03T15:00:00.046" v="1"/>
          <ac:spMkLst>
            <pc:docMk/>
            <pc:sldMk cId="109857222" sldId="256"/>
            <ac:spMk id="3" creationId="{00000000-0000-0000-0000-000000000000}"/>
          </ac:spMkLst>
        </pc:spChg>
        <pc:picChg chg="add mod">
          <ac:chgData name="Miss C Murphy (olstrose.bham.sch.uk)" userId="S::c.murphy1@olstrose.bham.sch.uk::346bef66-60c2-4370-9b4d-56b792a8203a" providerId="AD" clId="Web-{FF4B80CD-BCC7-90F8-B3B7-B396FE51EF72}" dt="2019-07-03T15:00:28.843" v="8" actId="1076"/>
          <ac:picMkLst>
            <pc:docMk/>
            <pc:sldMk cId="109857222" sldId="256"/>
            <ac:picMk id="4" creationId="{A740DCD7-33F8-4110-B419-630953AD2318}"/>
          </ac:picMkLst>
        </pc:picChg>
      </pc:sldChg>
      <pc:sldChg chg="addSp delSp modSp add ord">
        <pc:chgData name="Miss C Murphy (olstrose.bham.sch.uk)" userId="S::c.murphy1@olstrose.bham.sch.uk::346bef66-60c2-4370-9b4d-56b792a8203a" providerId="AD" clId="Web-{FF4B80CD-BCC7-90F8-B3B7-B396FE51EF72}" dt="2019-07-03T15:03:14.156" v="138" actId="1076"/>
        <pc:sldMkLst>
          <pc:docMk/>
          <pc:sldMk cId="1647498560" sldId="257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02:37.671" v="125" actId="20577"/>
          <ac:spMkLst>
            <pc:docMk/>
            <pc:sldMk cId="1647498560" sldId="257"/>
            <ac:spMk id="2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FF4B80CD-BCC7-90F8-B3B7-B396FE51EF72}" dt="2019-07-03T15:03:13.312" v="137" actId="1076"/>
          <ac:spMkLst>
            <pc:docMk/>
            <pc:sldMk cId="1647498560" sldId="257"/>
            <ac:spMk id="7" creationId="{00000000-0000-0000-0000-000000000000}"/>
          </ac:spMkLst>
        </pc:spChg>
        <pc:picChg chg="del">
          <ac:chgData name="Miss C Murphy (olstrose.bham.sch.uk)" userId="S::c.murphy1@olstrose.bham.sch.uk::346bef66-60c2-4370-9b4d-56b792a8203a" providerId="AD" clId="Web-{FF4B80CD-BCC7-90F8-B3B7-B396FE51EF72}" dt="2019-07-03T15:02:19.640" v="119"/>
          <ac:picMkLst>
            <pc:docMk/>
            <pc:sldMk cId="1647498560" sldId="257"/>
            <ac:picMk id="3" creationId="{00000000-0000-0000-0000-000000000000}"/>
          </ac:picMkLst>
        </pc:picChg>
        <pc:picChg chg="del">
          <ac:chgData name="Miss C Murphy (olstrose.bham.sch.uk)" userId="S::c.murphy1@olstrose.bham.sch.uk::346bef66-60c2-4370-9b4d-56b792a8203a" providerId="AD" clId="Web-{FF4B80CD-BCC7-90F8-B3B7-B396FE51EF72}" dt="2019-07-03T15:02:01.328" v="69"/>
          <ac:picMkLst>
            <pc:docMk/>
            <pc:sldMk cId="1647498560" sldId="257"/>
            <ac:picMk id="4" creationId="{00000000-0000-0000-0000-000000000000}"/>
          </ac:picMkLst>
        </pc:picChg>
        <pc:picChg chg="add mod">
          <ac:chgData name="Miss C Murphy (olstrose.bham.sch.uk)" userId="S::c.murphy1@olstrose.bham.sch.uk::346bef66-60c2-4370-9b4d-56b792a8203a" providerId="AD" clId="Web-{FF4B80CD-BCC7-90F8-B3B7-B396FE51EF72}" dt="2019-07-03T15:03:14.156" v="138" actId="1076"/>
          <ac:picMkLst>
            <pc:docMk/>
            <pc:sldMk cId="1647498560" sldId="257"/>
            <ac:picMk id="6" creationId="{5AC4DDC3-0E50-487C-91E2-DF9904746194}"/>
          </ac:picMkLst>
        </pc:picChg>
      </pc:sldChg>
      <pc:sldChg chg="addSp modSp new ord">
        <pc:chgData name="Miss C Murphy (olstrose.bham.sch.uk)" userId="S::c.murphy1@olstrose.bham.sch.uk::346bef66-60c2-4370-9b4d-56b792a8203a" providerId="AD" clId="Web-{FF4B80CD-BCC7-90F8-B3B7-B396FE51EF72}" dt="2019-07-03T15:00:58.171" v="16"/>
        <pc:sldMkLst>
          <pc:docMk/>
          <pc:sldMk cId="1381671213" sldId="258"/>
        </pc:sldMkLst>
        <pc:picChg chg="add mod">
          <ac:chgData name="Miss C Murphy (olstrose.bham.sch.uk)" userId="S::c.murphy1@olstrose.bham.sch.uk::346bef66-60c2-4370-9b4d-56b792a8203a" providerId="AD" clId="Web-{FF4B80CD-BCC7-90F8-B3B7-B396FE51EF72}" dt="2019-07-03T15:00:56.468" v="15" actId="1076"/>
          <ac:picMkLst>
            <pc:docMk/>
            <pc:sldMk cId="1381671213" sldId="258"/>
            <ac:picMk id="2" creationId="{4C2C9A90-3231-4A96-89DB-3964C9954813}"/>
          </ac:picMkLst>
        </pc:picChg>
      </pc:sldChg>
      <pc:sldChg chg="addSp modSp new">
        <pc:chgData name="Miss C Murphy (olstrose.bham.sch.uk)" userId="S::c.murphy1@olstrose.bham.sch.uk::346bef66-60c2-4370-9b4d-56b792a8203a" providerId="AD" clId="Web-{FF4B80CD-BCC7-90F8-B3B7-B396FE51EF72}" dt="2019-07-03T15:01:25" v="25" actId="1076"/>
        <pc:sldMkLst>
          <pc:docMk/>
          <pc:sldMk cId="1716102521" sldId="259"/>
        </pc:sldMkLst>
        <pc:picChg chg="add mod">
          <ac:chgData name="Miss C Murphy (olstrose.bham.sch.uk)" userId="S::c.murphy1@olstrose.bham.sch.uk::346bef66-60c2-4370-9b4d-56b792a8203a" providerId="AD" clId="Web-{FF4B80CD-BCC7-90F8-B3B7-B396FE51EF72}" dt="2019-07-03T15:01:25" v="25" actId="1076"/>
          <ac:picMkLst>
            <pc:docMk/>
            <pc:sldMk cId="1716102521" sldId="259"/>
            <ac:picMk id="2" creationId="{5C6CA321-A697-489B-B253-7B2B45BD3C49}"/>
          </ac:picMkLst>
        </pc:picChg>
      </pc:sldChg>
      <pc:sldChg chg="delSp modSp add">
        <pc:chgData name="Miss C Murphy (olstrose.bham.sch.uk)" userId="S::c.murphy1@olstrose.bham.sch.uk::346bef66-60c2-4370-9b4d-56b792a8203a" providerId="AD" clId="Web-{FF4B80CD-BCC7-90F8-B3B7-B396FE51EF72}" dt="2019-07-03T15:08:27.219" v="201" actId="1076"/>
        <pc:sldMkLst>
          <pc:docMk/>
          <pc:sldMk cId="1766280406" sldId="260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08:27.219" v="201" actId="1076"/>
          <ac:spMkLst>
            <pc:docMk/>
            <pc:sldMk cId="1766280406" sldId="260"/>
            <ac:spMk id="8" creationId="{3AA01F6E-1BD0-4A83-9F21-C07FF894B293}"/>
          </ac:spMkLst>
        </pc:spChg>
        <pc:spChg chg="mod">
          <ac:chgData name="Miss C Murphy (olstrose.bham.sch.uk)" userId="S::c.murphy1@olstrose.bham.sch.uk::346bef66-60c2-4370-9b4d-56b792a8203a" providerId="AD" clId="Web-{FF4B80CD-BCC7-90F8-B3B7-B396FE51EF72}" dt="2019-07-03T15:08:25.156" v="200" actId="1076"/>
          <ac:spMkLst>
            <pc:docMk/>
            <pc:sldMk cId="1766280406" sldId="260"/>
            <ac:spMk id="11" creationId="{602B95DD-62F5-4254-8759-343C307A1C20}"/>
          </ac:spMkLst>
        </pc:spChg>
        <pc:spChg chg="del mod">
          <ac:chgData name="Miss C Murphy (olstrose.bham.sch.uk)" userId="S::c.murphy1@olstrose.bham.sch.uk::346bef66-60c2-4370-9b4d-56b792a8203a" providerId="AD" clId="Web-{FF4B80CD-BCC7-90F8-B3B7-B396FE51EF72}" dt="2019-07-03T15:08:12.187" v="179"/>
          <ac:spMkLst>
            <pc:docMk/>
            <pc:sldMk cId="1766280406" sldId="260"/>
            <ac:spMk id="12" creationId="{1C8A5BF3-9174-4950-9D5D-F1FEA5963F8F}"/>
          </ac:spMkLst>
        </pc:spChg>
        <pc:spChg chg="mod">
          <ac:chgData name="Miss C Murphy (olstrose.bham.sch.uk)" userId="S::c.murphy1@olstrose.bham.sch.uk::346bef66-60c2-4370-9b4d-56b792a8203a" providerId="AD" clId="Web-{FF4B80CD-BCC7-90F8-B3B7-B396FE51EF72}" dt="2019-07-03T15:08:23.687" v="199" actId="1076"/>
          <ac:spMkLst>
            <pc:docMk/>
            <pc:sldMk cId="1766280406" sldId="260"/>
            <ac:spMk id="14" creationId="{7F191C46-4B86-453A-9093-ED99AE963B5E}"/>
          </ac:spMkLst>
        </pc:spChg>
      </pc:sldChg>
      <pc:sldChg chg="modSp add del">
        <pc:chgData name="Miss C Murphy (olstrose.bham.sch.uk)" userId="S::c.murphy1@olstrose.bham.sch.uk::346bef66-60c2-4370-9b4d-56b792a8203a" providerId="AD" clId="Web-{FF4B80CD-BCC7-90F8-B3B7-B396FE51EF72}" dt="2019-07-03T15:07:41.250" v="146"/>
        <pc:sldMkLst>
          <pc:docMk/>
          <pc:sldMk cId="2587094918" sldId="260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07:40.734" v="144" actId="20577"/>
          <ac:spMkLst>
            <pc:docMk/>
            <pc:sldMk cId="2587094918" sldId="260"/>
            <ac:spMk id="6" creationId="{F793C77D-AE19-4F6A-B9B1-2654049FC3DA}"/>
          </ac:spMkLst>
        </pc:spChg>
      </pc:sldChg>
      <pc:sldChg chg="modSp add">
        <pc:chgData name="Miss C Murphy (olstrose.bham.sch.uk)" userId="S::c.murphy1@olstrose.bham.sch.uk::346bef66-60c2-4370-9b4d-56b792a8203a" providerId="AD" clId="Web-{FF4B80CD-BCC7-90F8-B3B7-B396FE51EF72}" dt="2019-07-03T15:23:44.423" v="420" actId="20577"/>
        <pc:sldMkLst>
          <pc:docMk/>
          <pc:sldMk cId="52478133" sldId="261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23:44.423" v="420" actId="20577"/>
          <ac:spMkLst>
            <pc:docMk/>
            <pc:sldMk cId="52478133" sldId="261"/>
            <ac:spMk id="10" creationId="{981E9068-F1AE-4B8C-8218-4D02138AFA59}"/>
          </ac:spMkLst>
        </pc:spChg>
      </pc:sldChg>
      <pc:sldChg chg="modSp add del replId">
        <pc:chgData name="Miss C Murphy (olstrose.bham.sch.uk)" userId="S::c.murphy1@olstrose.bham.sch.uk::346bef66-60c2-4370-9b4d-56b792a8203a" providerId="AD" clId="Web-{FF4B80CD-BCC7-90F8-B3B7-B396FE51EF72}" dt="2019-07-03T15:24:38.267" v="440"/>
        <pc:sldMkLst>
          <pc:docMk/>
          <pc:sldMk cId="1772550827" sldId="262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24:09.610" v="428" actId="20577"/>
          <ac:spMkLst>
            <pc:docMk/>
            <pc:sldMk cId="1772550827" sldId="262"/>
            <ac:spMk id="10" creationId="{981E9068-F1AE-4B8C-8218-4D02138AFA59}"/>
          </ac:spMkLst>
        </pc:spChg>
      </pc:sldChg>
      <pc:sldChg chg="addSp delSp modSp add replId">
        <pc:chgData name="Miss C Murphy (olstrose.bham.sch.uk)" userId="S::c.murphy1@olstrose.bham.sch.uk::346bef66-60c2-4370-9b4d-56b792a8203a" providerId="AD" clId="Web-{FF4B80CD-BCC7-90F8-B3B7-B396FE51EF72}" dt="2019-07-03T15:24:51.548" v="442"/>
        <pc:sldMkLst>
          <pc:docMk/>
          <pc:sldMk cId="2824029548" sldId="263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24:36.095" v="439" actId="1076"/>
          <ac:spMkLst>
            <pc:docMk/>
            <pc:sldMk cId="2824029548" sldId="263"/>
            <ac:spMk id="6" creationId="{F793C77D-AE19-4F6A-B9B1-2654049FC3DA}"/>
          </ac:spMkLst>
        </pc:spChg>
        <pc:spChg chg="del">
          <ac:chgData name="Miss C Murphy (olstrose.bham.sch.uk)" userId="S::c.murphy1@olstrose.bham.sch.uk::346bef66-60c2-4370-9b4d-56b792a8203a" providerId="AD" clId="Web-{FF4B80CD-BCC7-90F8-B3B7-B396FE51EF72}" dt="2019-07-03T15:24:11.642" v="430"/>
          <ac:spMkLst>
            <pc:docMk/>
            <pc:sldMk cId="2824029548" sldId="263"/>
            <ac:spMk id="10" creationId="{981E9068-F1AE-4B8C-8218-4D02138AFA59}"/>
          </ac:spMkLst>
        </pc:spChg>
        <pc:picChg chg="add mod">
          <ac:chgData name="Miss C Murphy (olstrose.bham.sch.uk)" userId="S::c.murphy1@olstrose.bham.sch.uk::346bef66-60c2-4370-9b4d-56b792a8203a" providerId="AD" clId="Web-{FF4B80CD-BCC7-90F8-B3B7-B396FE51EF72}" dt="2019-07-03T15:24:34.017" v="438" actId="14100"/>
          <ac:picMkLst>
            <pc:docMk/>
            <pc:sldMk cId="2824029548" sldId="263"/>
            <ac:picMk id="2" creationId="{CCF44D74-F601-4A31-9A15-3C3C824A7661}"/>
          </ac:picMkLst>
        </pc:picChg>
        <pc:picChg chg="add del mod">
          <ac:chgData name="Miss C Murphy (olstrose.bham.sch.uk)" userId="S::c.murphy1@olstrose.bham.sch.uk::346bef66-60c2-4370-9b4d-56b792a8203a" providerId="AD" clId="Web-{FF4B80CD-BCC7-90F8-B3B7-B396FE51EF72}" dt="2019-07-03T15:24:51.548" v="442"/>
          <ac:picMkLst>
            <pc:docMk/>
            <pc:sldMk cId="2824029548" sldId="263"/>
            <ac:picMk id="4" creationId="{EA4F9B1A-FBB9-4467-9C72-62D8E565A626}"/>
          </ac:picMkLst>
        </pc:picChg>
        <pc:picChg chg="del">
          <ac:chgData name="Miss C Murphy (olstrose.bham.sch.uk)" userId="S::c.murphy1@olstrose.bham.sch.uk::346bef66-60c2-4370-9b4d-56b792a8203a" providerId="AD" clId="Web-{FF4B80CD-BCC7-90F8-B3B7-B396FE51EF72}" dt="2019-07-03T15:24:17.829" v="432"/>
          <ac:picMkLst>
            <pc:docMk/>
            <pc:sldMk cId="2824029548" sldId="263"/>
            <ac:picMk id="5" creationId="{D1EDE58B-FD5E-4D9B-8C7A-9B6596F7DBD9}"/>
          </ac:picMkLst>
        </pc:picChg>
      </pc:sldChg>
      <pc:sldChg chg="addSp delSp modSp add">
        <pc:chgData name="Miss C Murphy (olstrose.bham.sch.uk)" userId="S::c.murphy1@olstrose.bham.sch.uk::346bef66-60c2-4370-9b4d-56b792a8203a" providerId="AD" clId="Web-{FF4B80CD-BCC7-90F8-B3B7-B396FE51EF72}" dt="2019-07-03T15:27:24.923" v="610" actId="1076"/>
        <pc:sldMkLst>
          <pc:docMk/>
          <pc:sldMk cId="999396090" sldId="264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27:24.923" v="610" actId="1076"/>
          <ac:spMkLst>
            <pc:docMk/>
            <pc:sldMk cId="999396090" sldId="264"/>
            <ac:spMk id="3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FF4B80CD-BCC7-90F8-B3B7-B396FE51EF72}" dt="2019-07-03T15:26:11.720" v="477" actId="20577"/>
          <ac:spMkLst>
            <pc:docMk/>
            <pc:sldMk cId="999396090" sldId="264"/>
            <ac:spMk id="5" creationId="{B023F8CA-ADB2-4BF5-8EA8-AF095A113073}"/>
          </ac:spMkLst>
        </pc:spChg>
        <pc:picChg chg="add mod modCrop">
          <ac:chgData name="Miss C Murphy (olstrose.bham.sch.uk)" userId="S::c.murphy1@olstrose.bham.sch.uk::346bef66-60c2-4370-9b4d-56b792a8203a" providerId="AD" clId="Web-{FF4B80CD-BCC7-90F8-B3B7-B396FE51EF72}" dt="2019-07-03T15:26:32.485" v="483"/>
          <ac:picMkLst>
            <pc:docMk/>
            <pc:sldMk cId="999396090" sldId="264"/>
            <ac:picMk id="4" creationId="{8E0A6D32-A349-42E7-A28A-F1B9111B9757}"/>
          </ac:picMkLst>
        </pc:picChg>
        <pc:picChg chg="del">
          <ac:chgData name="Miss C Murphy (olstrose.bham.sch.uk)" userId="S::c.murphy1@olstrose.bham.sch.uk::346bef66-60c2-4370-9b4d-56b792a8203a" providerId="AD" clId="Web-{FF4B80CD-BCC7-90F8-B3B7-B396FE51EF72}" dt="2019-07-03T15:26:12.376" v="479"/>
          <ac:picMkLst>
            <pc:docMk/>
            <pc:sldMk cId="999396090" sldId="264"/>
            <ac:picMk id="7" creationId="{00000000-0000-0000-0000-000000000000}"/>
          </ac:picMkLst>
        </pc:picChg>
      </pc:sldChg>
      <pc:sldChg chg="addSp delSp modSp add replId">
        <pc:chgData name="Miss C Murphy (olstrose.bham.sch.uk)" userId="S::c.murphy1@olstrose.bham.sch.uk::346bef66-60c2-4370-9b4d-56b792a8203a" providerId="AD" clId="Web-{FF4B80CD-BCC7-90F8-B3B7-B396FE51EF72}" dt="2019-07-03T15:31:46.205" v="833" actId="1076"/>
        <pc:sldMkLst>
          <pc:docMk/>
          <pc:sldMk cId="3426964163" sldId="265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31:41.314" v="830" actId="20577"/>
          <ac:spMkLst>
            <pc:docMk/>
            <pc:sldMk cId="3426964163" sldId="265"/>
            <ac:spMk id="3" creationId="{00000000-0000-0000-0000-000000000000}"/>
          </ac:spMkLst>
        </pc:spChg>
        <pc:spChg chg="add mod">
          <ac:chgData name="Miss C Murphy (olstrose.bham.sch.uk)" userId="S::c.murphy1@olstrose.bham.sch.uk::346bef66-60c2-4370-9b4d-56b792a8203a" providerId="AD" clId="Web-{FF4B80CD-BCC7-90F8-B3B7-B396FE51EF72}" dt="2019-07-03T15:31:12.283" v="812" actId="1076"/>
          <ac:spMkLst>
            <pc:docMk/>
            <pc:sldMk cId="3426964163" sldId="265"/>
            <ac:spMk id="6" creationId="{9198DCEC-4436-4B1A-8C66-D86E3A00C89A}"/>
          </ac:spMkLst>
        </pc:spChg>
        <pc:picChg chg="del">
          <ac:chgData name="Miss C Murphy (olstrose.bham.sch.uk)" userId="S::c.murphy1@olstrose.bham.sch.uk::346bef66-60c2-4370-9b4d-56b792a8203a" providerId="AD" clId="Web-{FF4B80CD-BCC7-90F8-B3B7-B396FE51EF72}" dt="2019-07-03T15:29:12.720" v="670"/>
          <ac:picMkLst>
            <pc:docMk/>
            <pc:sldMk cId="3426964163" sldId="265"/>
            <ac:picMk id="4" creationId="{8E0A6D32-A349-42E7-A28A-F1B9111B9757}"/>
          </ac:picMkLst>
        </pc:picChg>
        <pc:picChg chg="add mod">
          <ac:chgData name="Miss C Murphy (olstrose.bham.sch.uk)" userId="S::c.murphy1@olstrose.bham.sch.uk::346bef66-60c2-4370-9b4d-56b792a8203a" providerId="AD" clId="Web-{FF4B80CD-BCC7-90F8-B3B7-B396FE51EF72}" dt="2019-07-03T15:31:39.064" v="828" actId="1076"/>
          <ac:picMkLst>
            <pc:docMk/>
            <pc:sldMk cId="3426964163" sldId="265"/>
            <ac:picMk id="7" creationId="{86595272-FC56-4C25-BBC9-929E202F3B30}"/>
          </ac:picMkLst>
        </pc:picChg>
        <pc:picChg chg="add del">
          <ac:chgData name="Miss C Murphy (olstrose.bham.sch.uk)" userId="S::c.murphy1@olstrose.bham.sch.uk::346bef66-60c2-4370-9b4d-56b792a8203a" providerId="AD" clId="Web-{FF4B80CD-BCC7-90F8-B3B7-B396FE51EF72}" dt="2019-07-03T15:31:27.079" v="825"/>
          <ac:picMkLst>
            <pc:docMk/>
            <pc:sldMk cId="3426964163" sldId="265"/>
            <ac:picMk id="9" creationId="{05A8B99D-C4A0-498F-8644-859E1EB25C86}"/>
          </ac:picMkLst>
        </pc:picChg>
        <pc:picChg chg="add del">
          <ac:chgData name="Miss C Murphy (olstrose.bham.sch.uk)" userId="S::c.murphy1@olstrose.bham.sch.uk::346bef66-60c2-4370-9b4d-56b792a8203a" providerId="AD" clId="Web-{FF4B80CD-BCC7-90F8-B3B7-B396FE51EF72}" dt="2019-07-03T15:31:26.501" v="824"/>
          <ac:picMkLst>
            <pc:docMk/>
            <pc:sldMk cId="3426964163" sldId="265"/>
            <ac:picMk id="10" creationId="{6A2C3F40-F8E1-43D3-BF22-1702E69A6C72}"/>
          </ac:picMkLst>
        </pc:picChg>
        <pc:picChg chg="add mod">
          <ac:chgData name="Miss C Murphy (olstrose.bham.sch.uk)" userId="S::c.murphy1@olstrose.bham.sch.uk::346bef66-60c2-4370-9b4d-56b792a8203a" providerId="AD" clId="Web-{FF4B80CD-BCC7-90F8-B3B7-B396FE51EF72}" dt="2019-07-03T15:31:46.205" v="833" actId="1076"/>
          <ac:picMkLst>
            <pc:docMk/>
            <pc:sldMk cId="3426964163" sldId="265"/>
            <ac:picMk id="11" creationId="{1B391DA6-87BB-414E-812E-0B34B21BD73E}"/>
          </ac:picMkLst>
        </pc:picChg>
        <pc:picChg chg="add del">
          <ac:chgData name="Miss C Murphy (olstrose.bham.sch.uk)" userId="S::c.murphy1@olstrose.bham.sch.uk::346bef66-60c2-4370-9b4d-56b792a8203a" providerId="AD" clId="Web-{FF4B80CD-BCC7-90F8-B3B7-B396FE51EF72}" dt="2019-07-03T15:31:26.079" v="823"/>
          <ac:picMkLst>
            <pc:docMk/>
            <pc:sldMk cId="3426964163" sldId="265"/>
            <ac:picMk id="12" creationId="{462F5456-3615-48C4-9663-5E50E9CC4AD7}"/>
          </ac:picMkLst>
        </pc:picChg>
      </pc:sldChg>
      <pc:sldChg chg="add del replId">
        <pc:chgData name="Miss C Murphy (olstrose.bham.sch.uk)" userId="S::c.murphy1@olstrose.bham.sch.uk::346bef66-60c2-4370-9b4d-56b792a8203a" providerId="AD" clId="Web-{FF4B80CD-BCC7-90F8-B3B7-B396FE51EF72}" dt="2019-07-03T15:34:39.142" v="1073"/>
        <pc:sldMkLst>
          <pc:docMk/>
          <pc:sldMk cId="2820948928" sldId="266"/>
        </pc:sldMkLst>
      </pc:sldChg>
      <pc:sldChg chg="add del ord">
        <pc:chgData name="Miss C Murphy (olstrose.bham.sch.uk)" userId="S::c.murphy1@olstrose.bham.sch.uk::346bef66-60c2-4370-9b4d-56b792a8203a" providerId="AD" clId="Web-{FF4B80CD-BCC7-90F8-B3B7-B396FE51EF72}" dt="2019-07-03T15:34:37.736" v="1072"/>
        <pc:sldMkLst>
          <pc:docMk/>
          <pc:sldMk cId="4163362972" sldId="267"/>
        </pc:sldMkLst>
      </pc:sldChg>
      <pc:sldChg chg="addSp delSp modSp add replId">
        <pc:chgData name="Miss C Murphy (olstrose.bham.sch.uk)" userId="S::c.murphy1@olstrose.bham.sch.uk::346bef66-60c2-4370-9b4d-56b792a8203a" providerId="AD" clId="Web-{FF4B80CD-BCC7-90F8-B3B7-B396FE51EF72}" dt="2019-07-03T15:34:25.236" v="1069" actId="20577"/>
        <pc:sldMkLst>
          <pc:docMk/>
          <pc:sldMk cId="3248949258" sldId="268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34:25.236" v="1069" actId="20577"/>
          <ac:spMkLst>
            <pc:docMk/>
            <pc:sldMk cId="3248949258" sldId="268"/>
            <ac:spMk id="3" creationId="{00000000-0000-0000-0000-000000000000}"/>
          </ac:spMkLst>
        </pc:spChg>
        <pc:spChg chg="mod">
          <ac:chgData name="Miss C Murphy (olstrose.bham.sch.uk)" userId="S::c.murphy1@olstrose.bham.sch.uk::346bef66-60c2-4370-9b4d-56b792a8203a" providerId="AD" clId="Web-{FF4B80CD-BCC7-90F8-B3B7-B396FE51EF72}" dt="2019-07-03T15:32:36.298" v="864" actId="20577"/>
          <ac:spMkLst>
            <pc:docMk/>
            <pc:sldMk cId="3248949258" sldId="268"/>
            <ac:spMk id="5" creationId="{B023F8CA-ADB2-4BF5-8EA8-AF095A113073}"/>
          </ac:spMkLst>
        </pc:spChg>
        <pc:spChg chg="del">
          <ac:chgData name="Miss C Murphy (olstrose.bham.sch.uk)" userId="S::c.murphy1@olstrose.bham.sch.uk::346bef66-60c2-4370-9b4d-56b792a8203a" providerId="AD" clId="Web-{FF4B80CD-BCC7-90F8-B3B7-B396FE51EF72}" dt="2019-07-03T15:32:52.595" v="885"/>
          <ac:spMkLst>
            <pc:docMk/>
            <pc:sldMk cId="3248949258" sldId="268"/>
            <ac:spMk id="6" creationId="{9198DCEC-4436-4B1A-8C66-D86E3A00C89A}"/>
          </ac:spMkLst>
        </pc:spChg>
        <pc:picChg chg="mod">
          <ac:chgData name="Miss C Murphy (olstrose.bham.sch.uk)" userId="S::c.murphy1@olstrose.bham.sch.uk::346bef66-60c2-4370-9b4d-56b792a8203a" providerId="AD" clId="Web-{FF4B80CD-BCC7-90F8-B3B7-B396FE51EF72}" dt="2019-07-03T15:32:39.095" v="866" actId="14100"/>
          <ac:picMkLst>
            <pc:docMk/>
            <pc:sldMk cId="3248949258" sldId="268"/>
            <ac:picMk id="2" creationId="{54A2490F-0398-4C7B-BD88-675B0A69DE44}"/>
          </ac:picMkLst>
        </pc:picChg>
        <pc:picChg chg="add mod">
          <ac:chgData name="Miss C Murphy (olstrose.bham.sch.uk)" userId="S::c.murphy1@olstrose.bham.sch.uk::346bef66-60c2-4370-9b4d-56b792a8203a" providerId="AD" clId="Web-{FF4B80CD-BCC7-90F8-B3B7-B396FE51EF72}" dt="2019-07-03T15:32:53.267" v="887" actId="1076"/>
          <ac:picMkLst>
            <pc:docMk/>
            <pc:sldMk cId="3248949258" sldId="268"/>
            <ac:picMk id="4" creationId="{F00EA9DA-608E-43EC-8FC7-0231D6B86995}"/>
          </ac:picMkLst>
        </pc:picChg>
        <pc:picChg chg="mod">
          <ac:chgData name="Miss C Murphy (olstrose.bham.sch.uk)" userId="S::c.murphy1@olstrose.bham.sch.uk::346bef66-60c2-4370-9b4d-56b792a8203a" providerId="AD" clId="Web-{FF4B80CD-BCC7-90F8-B3B7-B396FE51EF72}" dt="2019-07-03T15:34:15.595" v="1066" actId="1076"/>
          <ac:picMkLst>
            <pc:docMk/>
            <pc:sldMk cId="3248949258" sldId="268"/>
            <ac:picMk id="7" creationId="{86595272-FC56-4C25-BBC9-929E202F3B30}"/>
          </ac:picMkLst>
        </pc:picChg>
        <pc:picChg chg="mod">
          <ac:chgData name="Miss C Murphy (olstrose.bham.sch.uk)" userId="S::c.murphy1@olstrose.bham.sch.uk::346bef66-60c2-4370-9b4d-56b792a8203a" providerId="AD" clId="Web-{FF4B80CD-BCC7-90F8-B3B7-B396FE51EF72}" dt="2019-07-03T15:34:13.111" v="1065" actId="1076"/>
          <ac:picMkLst>
            <pc:docMk/>
            <pc:sldMk cId="3248949258" sldId="268"/>
            <ac:picMk id="11" creationId="{1B391DA6-87BB-414E-812E-0B34B21BD73E}"/>
          </ac:picMkLst>
        </pc:picChg>
      </pc:sldChg>
      <pc:sldChg chg="addSp delSp modSp add">
        <pc:chgData name="Miss C Murphy (olstrose.bham.sch.uk)" userId="S::c.murphy1@olstrose.bham.sch.uk::346bef66-60c2-4370-9b4d-56b792a8203a" providerId="AD" clId="Web-{FF4B80CD-BCC7-90F8-B3B7-B396FE51EF72}" dt="2019-07-03T15:38:16.142" v="1389" actId="1076"/>
        <pc:sldMkLst>
          <pc:docMk/>
          <pc:sldMk cId="2896494133" sldId="269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38:11.314" v="1384" actId="20577"/>
          <ac:spMkLst>
            <pc:docMk/>
            <pc:sldMk cId="2896494133" sldId="269"/>
            <ac:spMk id="6" creationId="{A865E744-AE18-4BC2-893F-3CFF78B02EE0}"/>
          </ac:spMkLst>
        </pc:spChg>
        <pc:picChg chg="add mod">
          <ac:chgData name="Miss C Murphy (olstrose.bham.sch.uk)" userId="S::c.murphy1@olstrose.bham.sch.uk::346bef66-60c2-4370-9b4d-56b792a8203a" providerId="AD" clId="Web-{FF4B80CD-BCC7-90F8-B3B7-B396FE51EF72}" dt="2019-07-03T15:38:16.142" v="1389" actId="1076"/>
          <ac:picMkLst>
            <pc:docMk/>
            <pc:sldMk cId="2896494133" sldId="269"/>
            <ac:picMk id="2" creationId="{6D1E80A1-AFB7-4457-87CD-CE509EC3D5C6}"/>
          </ac:picMkLst>
        </pc:picChg>
        <pc:picChg chg="del">
          <ac:chgData name="Miss C Murphy (olstrose.bham.sch.uk)" userId="S::c.murphy1@olstrose.bham.sch.uk::346bef66-60c2-4370-9b4d-56b792a8203a" providerId="AD" clId="Web-{FF4B80CD-BCC7-90F8-B3B7-B396FE51EF72}" dt="2019-07-03T15:35:26.924" v="1138"/>
          <ac:picMkLst>
            <pc:docMk/>
            <pc:sldMk cId="2896494133" sldId="269"/>
            <ac:picMk id="7" creationId="{D2232665-C2D4-4B8B-ABBB-C46486C7E8D8}"/>
          </ac:picMkLst>
        </pc:picChg>
      </pc:sldChg>
      <pc:sldChg chg="addSp modSp add">
        <pc:chgData name="Miss C Murphy (olstrose.bham.sch.uk)" userId="S::c.murphy1@olstrose.bham.sch.uk::346bef66-60c2-4370-9b4d-56b792a8203a" providerId="AD" clId="Web-{FF4B80CD-BCC7-90F8-B3B7-B396FE51EF72}" dt="2019-07-03T15:39:43.064" v="1515" actId="20577"/>
        <pc:sldMkLst>
          <pc:docMk/>
          <pc:sldMk cId="850331685" sldId="270"/>
        </pc:sldMkLst>
        <pc:spChg chg="mod">
          <ac:chgData name="Miss C Murphy (olstrose.bham.sch.uk)" userId="S::c.murphy1@olstrose.bham.sch.uk::346bef66-60c2-4370-9b4d-56b792a8203a" providerId="AD" clId="Web-{FF4B80CD-BCC7-90F8-B3B7-B396FE51EF72}" dt="2019-07-03T15:39:43.064" v="1515" actId="20577"/>
          <ac:spMkLst>
            <pc:docMk/>
            <pc:sldMk cId="850331685" sldId="270"/>
            <ac:spMk id="2" creationId="{DE6936D6-C241-4399-97FF-508924F4E467}"/>
          </ac:spMkLst>
        </pc:spChg>
        <pc:spChg chg="mod">
          <ac:chgData name="Miss C Murphy (olstrose.bham.sch.uk)" userId="S::c.murphy1@olstrose.bham.sch.uk::346bef66-60c2-4370-9b4d-56b792a8203a" providerId="AD" clId="Web-{FF4B80CD-BCC7-90F8-B3B7-B396FE51EF72}" dt="2019-07-03T15:38:43.846" v="1411" actId="20577"/>
          <ac:spMkLst>
            <pc:docMk/>
            <pc:sldMk cId="850331685" sldId="270"/>
            <ac:spMk id="10" creationId="{981E9068-F1AE-4B8C-8218-4D02138AFA59}"/>
          </ac:spMkLst>
        </pc:spChg>
        <pc:picChg chg="add mod">
          <ac:chgData name="Miss C Murphy (olstrose.bham.sch.uk)" userId="S::c.murphy1@olstrose.bham.sch.uk::346bef66-60c2-4370-9b4d-56b792a8203a" providerId="AD" clId="Web-{FF4B80CD-BCC7-90F8-B3B7-B396FE51EF72}" dt="2019-07-03T15:39:16.674" v="1501" actId="1076"/>
          <ac:picMkLst>
            <pc:docMk/>
            <pc:sldMk cId="850331685" sldId="270"/>
            <ac:picMk id="3" creationId="{4DF10674-4E64-4003-9686-5612441CEA85}"/>
          </ac:picMkLst>
        </pc:picChg>
      </pc:sldChg>
    </pc:docChg>
  </pc:docChgLst>
  <pc:docChgLst>
    <pc:chgData name="Miss C Murphy (olstrose.bham.sch.uk)" userId="S::c.murphy1@olstrose.bham.sch.uk::346bef66-60c2-4370-9b4d-56b792a8203a" providerId="AD" clId="Web-{C95B366B-88D2-D846-DC64-0B8982DBF49A}"/>
    <pc:docChg chg="modSld">
      <pc:chgData name="Miss C Murphy (olstrose.bham.sch.uk)" userId="S::c.murphy1@olstrose.bham.sch.uk::346bef66-60c2-4370-9b4d-56b792a8203a" providerId="AD" clId="Web-{C95B366B-88D2-D846-DC64-0B8982DBF49A}" dt="2019-07-03T16:06:46.745" v="106" actId="1076"/>
      <pc:docMkLst>
        <pc:docMk/>
      </pc:docMkLst>
      <pc:sldChg chg="modSp">
        <pc:chgData name="Miss C Murphy (olstrose.bham.sch.uk)" userId="S::c.murphy1@olstrose.bham.sch.uk::346bef66-60c2-4370-9b4d-56b792a8203a" providerId="AD" clId="Web-{C95B366B-88D2-D846-DC64-0B8982DBF49A}" dt="2019-07-03T15:57:21.210" v="101" actId="20577"/>
        <pc:sldMkLst>
          <pc:docMk/>
          <pc:sldMk cId="1647498560" sldId="257"/>
        </pc:sldMkLst>
        <pc:spChg chg="mod">
          <ac:chgData name="Miss C Murphy (olstrose.bham.sch.uk)" userId="S::c.murphy1@olstrose.bham.sch.uk::346bef66-60c2-4370-9b4d-56b792a8203a" providerId="AD" clId="Web-{C95B366B-88D2-D846-DC64-0B8982DBF49A}" dt="2019-07-03T15:57:21.210" v="101" actId="20577"/>
          <ac:spMkLst>
            <pc:docMk/>
            <pc:sldMk cId="1647498560" sldId="257"/>
            <ac:spMk id="2" creationId="{00000000-0000-0000-0000-000000000000}"/>
          </ac:spMkLst>
        </pc:spChg>
      </pc:sldChg>
      <pc:sldChg chg="addSp delSp modSp">
        <pc:chgData name="Miss C Murphy (olstrose.bham.sch.uk)" userId="S::c.murphy1@olstrose.bham.sch.uk::346bef66-60c2-4370-9b4d-56b792a8203a" providerId="AD" clId="Web-{C95B366B-88D2-D846-DC64-0B8982DBF49A}" dt="2019-07-03T15:55:41.850" v="96" actId="1076"/>
        <pc:sldMkLst>
          <pc:docMk/>
          <pc:sldMk cId="1716102521" sldId="259"/>
        </pc:sldMkLst>
        <pc:picChg chg="del">
          <ac:chgData name="Miss C Murphy (olstrose.bham.sch.uk)" userId="S::c.murphy1@olstrose.bham.sch.uk::346bef66-60c2-4370-9b4d-56b792a8203a" providerId="AD" clId="Web-{C95B366B-88D2-D846-DC64-0B8982DBF49A}" dt="2019-07-03T15:55:23.131" v="88"/>
          <ac:picMkLst>
            <pc:docMk/>
            <pc:sldMk cId="1716102521" sldId="259"/>
            <ac:picMk id="2" creationId="{5C6CA321-A697-489B-B253-7B2B45BD3C49}"/>
          </ac:picMkLst>
        </pc:picChg>
        <pc:picChg chg="add mod">
          <ac:chgData name="Miss C Murphy (olstrose.bham.sch.uk)" userId="S::c.murphy1@olstrose.bham.sch.uk::346bef66-60c2-4370-9b4d-56b792a8203a" providerId="AD" clId="Web-{C95B366B-88D2-D846-DC64-0B8982DBF49A}" dt="2019-07-03T15:55:41.850" v="96" actId="1076"/>
          <ac:picMkLst>
            <pc:docMk/>
            <pc:sldMk cId="1716102521" sldId="259"/>
            <ac:picMk id="3" creationId="{3FB91BEC-AB3E-4DBD-99ED-164E2560E1FE}"/>
          </ac:picMkLst>
        </pc:picChg>
      </pc:sldChg>
      <pc:sldChg chg="modSp">
        <pc:chgData name="Miss C Murphy (olstrose.bham.sch.uk)" userId="S::c.murphy1@olstrose.bham.sch.uk::346bef66-60c2-4370-9b4d-56b792a8203a" providerId="AD" clId="Web-{C95B366B-88D2-D846-DC64-0B8982DBF49A}" dt="2019-07-03T16:06:46.745" v="106" actId="1076"/>
        <pc:sldMkLst>
          <pc:docMk/>
          <pc:sldMk cId="999396090" sldId="264"/>
        </pc:sldMkLst>
        <pc:spChg chg="mod">
          <ac:chgData name="Miss C Murphy (olstrose.bham.sch.uk)" userId="S::c.murphy1@olstrose.bham.sch.uk::346bef66-60c2-4370-9b4d-56b792a8203a" providerId="AD" clId="Web-{C95B366B-88D2-D846-DC64-0B8982DBF49A}" dt="2019-07-03T16:06:46.745" v="106" actId="1076"/>
          <ac:spMkLst>
            <pc:docMk/>
            <pc:sldMk cId="999396090" sldId="264"/>
            <ac:spMk id="5" creationId="{B023F8CA-ADB2-4BF5-8EA8-AF095A113073}"/>
          </ac:spMkLst>
        </pc:spChg>
        <pc:picChg chg="mod">
          <ac:chgData name="Miss C Murphy (olstrose.bham.sch.uk)" userId="S::c.murphy1@olstrose.bham.sch.uk::346bef66-60c2-4370-9b4d-56b792a8203a" providerId="AD" clId="Web-{C95B366B-88D2-D846-DC64-0B8982DBF49A}" dt="2019-07-03T16:06:15.214" v="104" actId="1076"/>
          <ac:picMkLst>
            <pc:docMk/>
            <pc:sldMk cId="999396090" sldId="264"/>
            <ac:picMk id="4" creationId="{8E0A6D32-A349-42E7-A28A-F1B9111B9757}"/>
          </ac:picMkLst>
        </pc:picChg>
      </pc:sldChg>
      <pc:sldChg chg="modSp">
        <pc:chgData name="Miss C Murphy (olstrose.bham.sch.uk)" userId="S::c.murphy1@olstrose.bham.sch.uk::346bef66-60c2-4370-9b4d-56b792a8203a" providerId="AD" clId="Web-{C95B366B-88D2-D846-DC64-0B8982DBF49A}" dt="2019-07-03T15:46:13.252" v="86" actId="20577"/>
        <pc:sldMkLst>
          <pc:docMk/>
          <pc:sldMk cId="3426964163" sldId="265"/>
        </pc:sldMkLst>
        <pc:spChg chg="mod">
          <ac:chgData name="Miss C Murphy (olstrose.bham.sch.uk)" userId="S::c.murphy1@olstrose.bham.sch.uk::346bef66-60c2-4370-9b4d-56b792a8203a" providerId="AD" clId="Web-{C95B366B-88D2-D846-DC64-0B8982DBF49A}" dt="2019-07-03T15:46:13.252" v="86" actId="20577"/>
          <ac:spMkLst>
            <pc:docMk/>
            <pc:sldMk cId="3426964163" sldId="265"/>
            <ac:spMk id="6" creationId="{9198DCEC-4436-4B1A-8C66-D86E3A00C89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-u3oys6THpY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cbeebies/shows/get-squiggling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4C2C9A90-3231-4A96-89DB-3964C99548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574" y="232405"/>
            <a:ext cx="10263807" cy="637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671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FB91BEC-AB3E-4DBD-99ED-164E2560E1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23" y="260476"/>
            <a:ext cx="10708756" cy="6345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102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2813" y="903378"/>
            <a:ext cx="797190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/>
              </a:rPr>
              <a:t>What do you know about lines?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6731" y="5170341"/>
            <a:ext cx="7971906" cy="5847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  <a:latin typeface="Comic Sans MS"/>
              </a:rPr>
              <a:t>What can you make a line with?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57150" y="171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Prior Knowledge</a:t>
            </a:r>
          </a:p>
        </p:txBody>
      </p:sp>
      <p:pic>
        <p:nvPicPr>
          <p:cNvPr id="6" name="Picture 7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5AC4DDC3-0E50-487C-91E2-DF99047461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0312" y="2519147"/>
            <a:ext cx="6023113" cy="1919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498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740DCD7-33F8-4110-B419-630953AD2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444" y="267688"/>
            <a:ext cx="9816546" cy="6372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Key Vocabulary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93C77D-AE19-4F6A-B9B1-2654049FC3DA}"/>
              </a:ext>
            </a:extLst>
          </p:cNvPr>
          <p:cNvSpPr txBox="1"/>
          <p:nvPr/>
        </p:nvSpPr>
        <p:spPr>
          <a:xfrm>
            <a:off x="541683" y="1022074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straight​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72A4FB-117B-4BAC-9E0A-B836E7B4B91F}"/>
              </a:ext>
            </a:extLst>
          </p:cNvPr>
          <p:cNvSpPr txBox="1"/>
          <p:nvPr/>
        </p:nvSpPr>
        <p:spPr>
          <a:xfrm>
            <a:off x="5502966" y="1634987"/>
            <a:ext cx="692591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2B95DD-62F5-4254-8759-343C307A1C20}"/>
              </a:ext>
            </a:extLst>
          </p:cNvPr>
          <p:cNvSpPr txBox="1"/>
          <p:nvPr/>
        </p:nvSpPr>
        <p:spPr>
          <a:xfrm>
            <a:off x="-601317" y="4666420"/>
            <a:ext cx="692591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thick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4335117" y="3556553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wavy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191C46-4B86-453A-9093-ED99AE963B5E}"/>
              </a:ext>
            </a:extLst>
          </p:cNvPr>
          <p:cNvSpPr txBox="1"/>
          <p:nvPr/>
        </p:nvSpPr>
        <p:spPr>
          <a:xfrm>
            <a:off x="8741464" y="5221357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thin​​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76BD2C-444D-4C6C-97DB-18F1215D9A73}"/>
              </a:ext>
            </a:extLst>
          </p:cNvPr>
          <p:cNvSpPr txBox="1"/>
          <p:nvPr/>
        </p:nvSpPr>
        <p:spPr>
          <a:xfrm>
            <a:off x="1345096" y="2396987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zigzag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A72F65-C3FE-4BE2-B207-7A7F8BB62ACC}"/>
              </a:ext>
            </a:extLst>
          </p:cNvPr>
          <p:cNvSpPr txBox="1"/>
          <p:nvPr/>
        </p:nvSpPr>
        <p:spPr>
          <a:xfrm>
            <a:off x="9014791" y="3018183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curved</a:t>
            </a:r>
          </a:p>
        </p:txBody>
      </p:sp>
    </p:spTree>
    <p:extLst>
      <p:ext uri="{BB962C8B-B14F-4D97-AF65-F5344CB8AC3E}">
        <p14:creationId xmlns:p14="http://schemas.microsoft.com/office/powerpoint/2010/main" val="1766280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793C77D-AE19-4F6A-B9B1-2654049FC3DA}"/>
              </a:ext>
            </a:extLst>
          </p:cNvPr>
          <p:cNvSpPr txBox="1"/>
          <p:nvPr/>
        </p:nvSpPr>
        <p:spPr>
          <a:xfrm>
            <a:off x="260074" y="1452770"/>
            <a:ext cx="692591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straight​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A72A4FB-117B-4BAC-9E0A-B836E7B4B91F}"/>
              </a:ext>
            </a:extLst>
          </p:cNvPr>
          <p:cNvSpPr txBox="1"/>
          <p:nvPr/>
        </p:nvSpPr>
        <p:spPr>
          <a:xfrm>
            <a:off x="5502966" y="1634987"/>
            <a:ext cx="692591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2B95DD-62F5-4254-8759-343C307A1C20}"/>
              </a:ext>
            </a:extLst>
          </p:cNvPr>
          <p:cNvSpPr txBox="1"/>
          <p:nvPr/>
        </p:nvSpPr>
        <p:spPr>
          <a:xfrm>
            <a:off x="-601317" y="4666420"/>
            <a:ext cx="6925917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thick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A01F6E-1BD0-4A83-9F21-C07FF894B293}"/>
              </a:ext>
            </a:extLst>
          </p:cNvPr>
          <p:cNvSpPr txBox="1"/>
          <p:nvPr/>
        </p:nvSpPr>
        <p:spPr>
          <a:xfrm>
            <a:off x="4335117" y="3556553"/>
            <a:ext cx="27432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wavy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F191C46-4B86-453A-9093-ED99AE963B5E}"/>
              </a:ext>
            </a:extLst>
          </p:cNvPr>
          <p:cNvSpPr txBox="1"/>
          <p:nvPr/>
        </p:nvSpPr>
        <p:spPr>
          <a:xfrm>
            <a:off x="8741464" y="5221357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thin​​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76BD2C-444D-4C6C-97DB-18F1215D9A73}"/>
              </a:ext>
            </a:extLst>
          </p:cNvPr>
          <p:cNvSpPr txBox="1"/>
          <p:nvPr/>
        </p:nvSpPr>
        <p:spPr>
          <a:xfrm>
            <a:off x="1345096" y="2396987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zigzag</a:t>
            </a:r>
          </a:p>
          <a:p>
            <a:pPr algn="ctr"/>
            <a:endParaRPr lang="en-US" dirty="0">
              <a:solidFill>
                <a:srgbClr val="7030A0"/>
              </a:solidFill>
              <a:latin typeface="Comic Sans MS"/>
              <a:cs typeface="Segoe U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5A72F65-C3FE-4BE2-B207-7A7F8BB62ACC}"/>
              </a:ext>
            </a:extLst>
          </p:cNvPr>
          <p:cNvSpPr txBox="1"/>
          <p:nvPr/>
        </p:nvSpPr>
        <p:spPr>
          <a:xfrm>
            <a:off x="9014791" y="3018183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>
                <a:solidFill>
                  <a:srgbClr val="7030A0"/>
                </a:solidFill>
                <a:latin typeface="Comic Sans MS"/>
                <a:cs typeface="Segoe UI"/>
              </a:rPr>
              <a:t>curved</a:t>
            </a:r>
          </a:p>
        </p:txBody>
      </p:sp>
      <p:pic>
        <p:nvPicPr>
          <p:cNvPr id="2" name="Picture 2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CCF44D74-F601-4A31-9A15-3C3C824A7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" y="-38732"/>
            <a:ext cx="12152242" cy="124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029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9987" y="1596333"/>
            <a:ext cx="11178224" cy="212365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Comic Sans MS"/>
              </a:rPr>
              <a:t>What lines did we find in our story we read?</a:t>
            </a:r>
            <a:endParaRPr lang="en-US" sz="3600" dirty="0">
              <a:solidFill>
                <a:srgbClr val="0070C0"/>
              </a:solidFill>
              <a:latin typeface="Comic Sans MS"/>
            </a:endParaRPr>
          </a:p>
          <a:p>
            <a:pPr algn="ctr"/>
            <a:r>
              <a:rPr lang="en-GB" sz="2400" dirty="0">
                <a:hlinkClick r:id="rId2"/>
              </a:rPr>
              <a:t>https://www.youtube.com/watch?v=-</a:t>
            </a:r>
            <a:r>
              <a:rPr lang="en-GB" sz="2400" dirty="0" smtClean="0">
                <a:hlinkClick r:id="rId2"/>
              </a:rPr>
              <a:t>u3oys6THpY</a:t>
            </a:r>
            <a:endParaRPr lang="en-GB" sz="2400" dirty="0" smtClean="0"/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</a:endParaRP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Comic Sans MS"/>
              </a:rPr>
              <a:t>What different types of lines did Bear use?</a:t>
            </a:r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show what I know about line in Art. </a:t>
            </a:r>
          </a:p>
        </p:txBody>
      </p:sp>
      <p:pic>
        <p:nvPicPr>
          <p:cNvPr id="4" name="Picture 5" descr="A drawing of a cartoon character&#10;&#10;Description generated with high confidence">
            <a:extLst>
              <a:ext uri="{FF2B5EF4-FFF2-40B4-BE49-F238E27FC236}">
                <a16:creationId xmlns:a16="http://schemas.microsoft.com/office/drawing/2014/main" id="{8E0A6D32-A349-42E7-A28A-F1B9111B975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15" r="6965" b="508"/>
          <a:stretch/>
        </p:blipFill>
        <p:spPr>
          <a:xfrm>
            <a:off x="4784869" y="3962367"/>
            <a:ext cx="2738077" cy="283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396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9987" y="1596333"/>
            <a:ext cx="11360441" cy="440120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Let's watch this video on how to draw a penguin!</a:t>
            </a:r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</a:endParaRPr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</a:endParaRP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Comic Sans MS"/>
              </a:rPr>
              <a:t>Which types of lines are being used?</a:t>
            </a:r>
            <a:endParaRPr lang="en-GB" dirty="0">
              <a:solidFill>
                <a:srgbClr val="000000"/>
              </a:solidFill>
              <a:latin typeface="Calibri" panose="020F0502020204030204"/>
              <a:cs typeface="Calibri" panose="020F0502020204030204"/>
            </a:endParaRPr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  <a:cs typeface="Calibri" panose="020F0502020204030204"/>
            </a:endParaRPr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  <a:cs typeface="Calibri" panose="020F0502020204030204"/>
            </a:endParaRP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Comic Sans MS"/>
                <a:cs typeface="Calibri" panose="020F0502020204030204"/>
              </a:rPr>
              <a:t>Can we now draw our own penguin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Comic Sans MS"/>
                <a:cs typeface="Calibri" panose="020F0502020204030204"/>
              </a:rPr>
              <a:t> on our white boards following the instructions?</a:t>
            </a:r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104312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104644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Teaching Slide</a:t>
            </a:r>
          </a:p>
          <a:p>
            <a:r>
              <a:rPr lang="en-GB" sz="2200" dirty="0">
                <a:latin typeface="Comic Sans MS"/>
                <a:cs typeface="Calibri"/>
              </a:rPr>
              <a:t>LO: To show what I know about line in Art. 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98DCEC-4436-4B1A-8C66-D86E3A00C89A}"/>
              </a:ext>
            </a:extLst>
          </p:cNvPr>
          <p:cNvSpPr txBox="1"/>
          <p:nvPr/>
        </p:nvSpPr>
        <p:spPr>
          <a:xfrm>
            <a:off x="2728292" y="1999422"/>
            <a:ext cx="7306917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Arial"/>
              <a:cs typeface="Arial"/>
            </a:endParaRPr>
          </a:p>
          <a:p>
            <a:r>
              <a:rPr lang="en-US" dirty="0">
                <a:latin typeface="Arial"/>
                <a:cs typeface="Arial"/>
                <a:hlinkClick r:id="rId3"/>
              </a:rPr>
              <a:t>https://www.bbc.co.uk/cbeebies/shows/get-squiggling</a:t>
            </a:r>
          </a:p>
          <a:p>
            <a:r>
              <a:rPr lang="en-US" dirty="0">
                <a:solidFill>
                  <a:srgbClr val="FF0000"/>
                </a:solidFill>
                <a:latin typeface="Arial"/>
                <a:cs typeface="Arial"/>
              </a:rPr>
              <a:t>( Also On One Drive in Art Lines Folder- Get Squiggling Penguin.) </a:t>
            </a:r>
            <a:endParaRPr lang="en-US" dirty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dirty="0">
              <a:latin typeface="Arial"/>
              <a:cs typeface="Arial"/>
            </a:endParaRPr>
          </a:p>
          <a:p>
            <a:r>
              <a:rPr lang="en-US" dirty="0">
                <a:latin typeface="Arial"/>
                <a:cs typeface="Arial"/>
              </a:rPr>
              <a:t>.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86595272-FC56-4C25-BBC9-929E202F3B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531" y="2726861"/>
            <a:ext cx="1533940" cy="1495389"/>
          </a:xfrm>
          <a:prstGeom prst="rect">
            <a:avLst/>
          </a:prstGeom>
        </p:spPr>
      </p:pic>
      <p:pic>
        <p:nvPicPr>
          <p:cNvPr id="11" name="Picture 7" descr="A picture containing clothing&#10;&#10;Description generated with high confidence">
            <a:extLst>
              <a:ext uri="{FF2B5EF4-FFF2-40B4-BE49-F238E27FC236}">
                <a16:creationId xmlns:a16="http://schemas.microsoft.com/office/drawing/2014/main" id="{1B391DA6-87BB-414E-812E-0B34B21BD7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3638" y="2552925"/>
            <a:ext cx="1533940" cy="1495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964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9987" y="1596333"/>
            <a:ext cx="11360441" cy="6494085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endParaRPr lang="en-GB" sz="2800" dirty="0">
              <a:latin typeface="Comic Sans MS"/>
            </a:endParaRPr>
          </a:p>
          <a:p>
            <a:pPr algn="ctr"/>
            <a:endParaRPr lang="en-GB" sz="2800" dirty="0">
              <a:solidFill>
                <a:srgbClr val="000000"/>
              </a:solidFill>
              <a:latin typeface="Comic Sans MS"/>
            </a:endParaRPr>
          </a:p>
          <a:p>
            <a:pPr algn="ctr"/>
            <a:endParaRPr lang="en-GB" sz="2800" dirty="0">
              <a:solidFill>
                <a:srgbClr val="000000"/>
              </a:solidFill>
              <a:latin typeface="Comic Sans MS"/>
            </a:endParaRPr>
          </a:p>
          <a:p>
            <a:pPr algn="ctr"/>
            <a:r>
              <a:rPr lang="en-GB" sz="2800" dirty="0">
                <a:latin typeface="Comic Sans MS"/>
              </a:rPr>
              <a:t>Tell your partner...</a:t>
            </a:r>
          </a:p>
          <a:p>
            <a:pPr algn="ctr"/>
            <a:endParaRPr lang="en-GB" sz="2800" dirty="0">
              <a:latin typeface="Comic Sans MS"/>
            </a:endParaRPr>
          </a:p>
          <a:p>
            <a:pPr algn="ctr"/>
            <a:r>
              <a:rPr lang="en-GB" sz="4000" dirty="0">
                <a:solidFill>
                  <a:srgbClr val="0070C0"/>
                </a:solidFill>
                <a:latin typeface="Comic Sans MS"/>
              </a:rPr>
              <a:t>How did you draw your partner? </a:t>
            </a:r>
            <a:endParaRPr lang="en-GB" sz="4000">
              <a:cs typeface="Calibri"/>
            </a:endParaRPr>
          </a:p>
          <a:p>
            <a:pPr algn="ctr"/>
            <a:r>
              <a:rPr lang="en-GB" sz="4000" dirty="0">
                <a:solidFill>
                  <a:srgbClr val="0070C0"/>
                </a:solidFill>
                <a:latin typeface="Comic Sans MS"/>
              </a:rPr>
              <a:t>What kind of lines did you use?</a:t>
            </a:r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  <a:cs typeface="Calibri" panose="020F0502020204030204"/>
            </a:endParaRPr>
          </a:p>
          <a:p>
            <a:pPr algn="ctr"/>
            <a:r>
              <a:rPr lang="en-GB" sz="3600" dirty="0">
                <a:solidFill>
                  <a:srgbClr val="FF0000"/>
                </a:solidFill>
                <a:latin typeface="Comic Sans MS"/>
                <a:cs typeface="Calibri" panose="020F0502020204030204"/>
              </a:rPr>
              <a:t>Don't forget your key vocabulary and to use full sentences!</a:t>
            </a:r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  <a:cs typeface="Calibri" panose="020F0502020204030204"/>
            </a:endParaRPr>
          </a:p>
          <a:p>
            <a:pPr algn="ctr"/>
            <a:endParaRPr lang="en-GB" sz="3600" dirty="0">
              <a:solidFill>
                <a:srgbClr val="0070C0"/>
              </a:solidFill>
              <a:latin typeface="Comic Sans MS"/>
              <a:cs typeface="Calibri" panose="020F0502020204030204"/>
            </a:endParaRPr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54A2490F-0398-4C7B-BD88-675B0A69DE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124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023F8CA-ADB2-4BF5-8EA8-AF095A113073}"/>
              </a:ext>
            </a:extLst>
          </p:cNvPr>
          <p:cNvSpPr txBox="1"/>
          <p:nvPr/>
        </p:nvSpPr>
        <p:spPr>
          <a:xfrm>
            <a:off x="99061" y="-627"/>
            <a:ext cx="12169507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Talk Task!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86595272-FC56-4C25-BBC9-929E202F3B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1" y="1194578"/>
            <a:ext cx="1533940" cy="1495389"/>
          </a:xfrm>
          <a:prstGeom prst="rect">
            <a:avLst/>
          </a:prstGeom>
        </p:spPr>
      </p:pic>
      <p:pic>
        <p:nvPicPr>
          <p:cNvPr id="11" name="Picture 7" descr="A picture containing clothing&#10;&#10;Description generated with high confidence">
            <a:extLst>
              <a:ext uri="{FF2B5EF4-FFF2-40B4-BE49-F238E27FC236}">
                <a16:creationId xmlns:a16="http://schemas.microsoft.com/office/drawing/2014/main" id="{1B391DA6-87BB-414E-812E-0B34B21BD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7986" y="1194577"/>
            <a:ext cx="1533940" cy="1495389"/>
          </a:xfrm>
          <a:prstGeom prst="rect">
            <a:avLst/>
          </a:prstGeom>
        </p:spPr>
      </p:pic>
      <p:pic>
        <p:nvPicPr>
          <p:cNvPr id="4" name="Picture 3" descr="A drawing of a person&#10;&#10;Description generated with high confidence">
            <a:extLst>
              <a:ext uri="{FF2B5EF4-FFF2-40B4-BE49-F238E27FC236}">
                <a16:creationId xmlns:a16="http://schemas.microsoft.com/office/drawing/2014/main" id="{F00EA9DA-608E-43EC-8FC7-0231D6B869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613" y="705391"/>
            <a:ext cx="2346029" cy="176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9492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Today's Task... 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65E744-AE18-4BC2-893F-3CFF78B02EE0}"/>
              </a:ext>
            </a:extLst>
          </p:cNvPr>
          <p:cNvSpPr txBox="1"/>
          <p:nvPr/>
        </p:nvSpPr>
        <p:spPr>
          <a:xfrm>
            <a:off x="588087" y="954117"/>
            <a:ext cx="9941084" cy="60016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200" dirty="0">
                <a:latin typeface="Comic Sans MS"/>
                <a:cs typeface="Segoe UI"/>
              </a:rPr>
              <a:t>You are going to be </a:t>
            </a:r>
            <a:r>
              <a:rPr lang="en-GB" sz="3200" dirty="0">
                <a:solidFill>
                  <a:srgbClr val="000000"/>
                </a:solidFill>
                <a:latin typeface="Comic Sans MS"/>
                <a:cs typeface="Segoe UI"/>
              </a:rPr>
              <a:t>draw your own picture of a park using the lines we have learnt about</a:t>
            </a:r>
            <a:r>
              <a:rPr lang="en-GB" sz="3200" dirty="0">
                <a:latin typeface="Comic Sans MS"/>
                <a:cs typeface="Segoe UI"/>
              </a:rPr>
              <a:t>.</a:t>
            </a:r>
            <a:r>
              <a:rPr lang="en-US" sz="3200" dirty="0">
                <a:latin typeface="Comic Sans MS"/>
                <a:cs typeface="Segoe UI"/>
              </a:rPr>
              <a:t>​</a:t>
            </a:r>
          </a:p>
          <a:p>
            <a:pPr algn="ctr"/>
            <a:endParaRPr lang="en-US" sz="3200" dirty="0">
              <a:latin typeface="Comic Sans MS"/>
              <a:cs typeface="Segoe UI"/>
            </a:endParaRPr>
          </a:p>
          <a:p>
            <a:r>
              <a:rPr lang="en-GB" sz="3200" dirty="0">
                <a:latin typeface="Comic Sans MS"/>
                <a:cs typeface="Segoe UI"/>
              </a:rPr>
              <a:t>​</a:t>
            </a:r>
          </a:p>
          <a:p>
            <a:pPr algn="ctr"/>
            <a:endParaRPr lang="en-GB" sz="3200" dirty="0">
              <a:solidFill>
                <a:srgbClr val="FF0000"/>
              </a:solidFill>
              <a:latin typeface="Comic Sans MS"/>
              <a:cs typeface="Segoe UI"/>
            </a:endParaRPr>
          </a:p>
          <a:p>
            <a:pPr algn="ctr"/>
            <a:endParaRPr lang="en-GB" sz="3200" dirty="0">
              <a:solidFill>
                <a:srgbClr val="FF0000"/>
              </a:solidFill>
              <a:latin typeface="Comic Sans MS"/>
              <a:cs typeface="Segoe UI"/>
            </a:endParaRPr>
          </a:p>
          <a:p>
            <a:pPr algn="ctr"/>
            <a:endParaRPr lang="en-GB" sz="3200" dirty="0">
              <a:solidFill>
                <a:srgbClr val="FF0000"/>
              </a:solidFill>
              <a:latin typeface="Comic Sans MS"/>
              <a:cs typeface="Segoe UI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Comic Sans MS"/>
                <a:cs typeface="Segoe UI"/>
              </a:rPr>
              <a:t>You must include a tree, grass, clouds, and use different lines.</a:t>
            </a:r>
            <a:endParaRPr lang="en-GB">
              <a:cs typeface="Calibri" panose="020F0502020204030204"/>
            </a:endParaRPr>
          </a:p>
          <a:p>
            <a:pPr algn="ctr"/>
            <a:endParaRPr lang="en-GB" sz="3200" dirty="0">
              <a:solidFill>
                <a:srgbClr val="7030A0"/>
              </a:solidFill>
              <a:latin typeface="Comic Sans MS"/>
              <a:cs typeface="Segoe UI"/>
            </a:endParaRPr>
          </a:p>
          <a:p>
            <a:pPr algn="ctr"/>
            <a:r>
              <a:rPr lang="en-GB" sz="3200" dirty="0">
                <a:solidFill>
                  <a:srgbClr val="7030A0"/>
                </a:solidFill>
                <a:latin typeface="Comic Sans MS"/>
                <a:cs typeface="Segoe UI"/>
              </a:rPr>
              <a:t>Challenge!</a:t>
            </a:r>
            <a:r>
              <a:rPr lang="en-GB" sz="3200" dirty="0">
                <a:solidFill>
                  <a:srgbClr val="0070C0"/>
                </a:solidFill>
                <a:latin typeface="Comic Sans MS"/>
                <a:cs typeface="Segoe UI"/>
              </a:rPr>
              <a:t> Can you label the different types of line you use?​</a:t>
            </a:r>
            <a:endParaRPr lang="en-GB">
              <a:solidFill>
                <a:srgbClr val="0070C0"/>
              </a:solidFill>
              <a:cs typeface="Calibri" panose="020F0502020204030204"/>
            </a:endParaRPr>
          </a:p>
        </p:txBody>
      </p:sp>
      <p:pic>
        <p:nvPicPr>
          <p:cNvPr id="2" name="Picture 2" descr="A close up of a map&#10;&#10;Description generated with high confidence">
            <a:extLst>
              <a:ext uri="{FF2B5EF4-FFF2-40B4-BE49-F238E27FC236}">
                <a16:creationId xmlns:a16="http://schemas.microsoft.com/office/drawing/2014/main" id="{6D1E80A1-AFB7-4457-87CD-CE509EC3D5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0987" y="2023529"/>
            <a:ext cx="3554895" cy="2264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494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>
            <a:extLst>
              <a:ext uri="{FF2B5EF4-FFF2-40B4-BE49-F238E27FC236}">
                <a16:creationId xmlns:a16="http://schemas.microsoft.com/office/drawing/2014/main" id="{D1EDE58B-FD5E-4D9B-8C7A-9B6596F7D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" y="1638"/>
            <a:ext cx="12235068" cy="6758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81E9068-F1AE-4B8C-8218-4D02138AFA59}"/>
              </a:ext>
            </a:extLst>
          </p:cNvPr>
          <p:cNvSpPr txBox="1"/>
          <p:nvPr/>
        </p:nvSpPr>
        <p:spPr>
          <a:xfrm>
            <a:off x="65433" y="65433"/>
            <a:ext cx="12127395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 dirty="0">
                <a:latin typeface="Comic Sans MS"/>
                <a:cs typeface="Calibri"/>
              </a:rPr>
              <a:t>Plenary... Sharing Knowledge Talk Task!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6936D6-C241-4399-97FF-508924F4E467}"/>
              </a:ext>
            </a:extLst>
          </p:cNvPr>
          <p:cNvSpPr txBox="1"/>
          <p:nvPr/>
        </p:nvSpPr>
        <p:spPr>
          <a:xfrm>
            <a:off x="570223" y="2151302"/>
            <a:ext cx="11249039" cy="42165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3600" dirty="0">
              <a:latin typeface="Comic Sans MS"/>
              <a:cs typeface="Segoe UI"/>
            </a:endParaRPr>
          </a:p>
          <a:p>
            <a:endParaRPr lang="en-GB" sz="3600" dirty="0">
              <a:latin typeface="Comic Sans MS"/>
              <a:cs typeface="Segoe UI"/>
            </a:endParaRPr>
          </a:p>
          <a:p>
            <a:r>
              <a:rPr lang="en-GB" sz="3600" dirty="0">
                <a:latin typeface="Comic Sans MS"/>
                <a:cs typeface="Segoe UI"/>
              </a:rPr>
              <a:t>​</a:t>
            </a:r>
            <a:endParaRPr lang="en-US" dirty="0"/>
          </a:p>
          <a:p>
            <a:pPr algn="ctr"/>
            <a:r>
              <a:rPr lang="en-US" sz="4000" dirty="0">
                <a:latin typeface="Comic Sans MS"/>
                <a:cs typeface="Segoe UI"/>
              </a:rPr>
              <a:t>Turn to your partner and show your picture...</a:t>
            </a:r>
          </a:p>
          <a:p>
            <a:r>
              <a:rPr lang="en-GB" sz="4000" dirty="0">
                <a:latin typeface="Comic Sans MS"/>
                <a:cs typeface="Segoe UI"/>
              </a:rPr>
              <a:t>​</a:t>
            </a:r>
          </a:p>
          <a:p>
            <a:endParaRPr lang="en-GB" sz="4000" dirty="0">
              <a:solidFill>
                <a:srgbClr val="000000"/>
              </a:solidFill>
              <a:latin typeface="Comic Sans MS"/>
              <a:cs typeface="Segoe UI"/>
            </a:endParaRPr>
          </a:p>
          <a:p>
            <a:pPr algn="ctr"/>
            <a:r>
              <a:rPr lang="en-GB" sz="4000" dirty="0">
                <a:solidFill>
                  <a:srgbClr val="0070C0"/>
                </a:solidFill>
                <a:latin typeface="Comic Sans MS"/>
                <a:cs typeface="Segoe UI"/>
              </a:rPr>
              <a:t>What different lines did you use to draw it?</a:t>
            </a:r>
          </a:p>
        </p:txBody>
      </p:sp>
      <p:pic>
        <p:nvPicPr>
          <p:cNvPr id="3" name="Picture 2" descr="A drawing of a person&#10;&#10;Description generated with high confidence">
            <a:extLst>
              <a:ext uri="{FF2B5EF4-FFF2-40B4-BE49-F238E27FC236}">
                <a16:creationId xmlns:a16="http://schemas.microsoft.com/office/drawing/2014/main" id="{4DF10674-4E64-4003-9686-5612441CEA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700" y="1310021"/>
            <a:ext cx="2346029" cy="176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3316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228</Words>
  <Application>Microsoft Office PowerPoint</Application>
  <PresentationFormat>Widescreen</PresentationFormat>
  <Paragraphs>73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Matts</dc:creator>
  <cp:lastModifiedBy>Miss A Matts</cp:lastModifiedBy>
  <cp:revision>233</cp:revision>
  <dcterms:created xsi:type="dcterms:W3CDTF">2013-07-15T20:26:40Z</dcterms:created>
  <dcterms:modified xsi:type="dcterms:W3CDTF">2020-10-16T10:09:46Z</dcterms:modified>
</cp:coreProperties>
</file>