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3" r:id="rId2"/>
    <p:sldId id="322" r:id="rId3"/>
    <p:sldId id="338" r:id="rId4"/>
    <p:sldId id="323" r:id="rId5"/>
    <p:sldId id="324" r:id="rId6"/>
    <p:sldId id="332" r:id="rId7"/>
    <p:sldId id="336" r:id="rId8"/>
    <p:sldId id="330" r:id="rId9"/>
    <p:sldId id="269" r:id="rId10"/>
    <p:sldId id="319" r:id="rId11"/>
    <p:sldId id="320" r:id="rId12"/>
    <p:sldId id="321" r:id="rId13"/>
    <p:sldId id="325" r:id="rId14"/>
    <p:sldId id="329" r:id="rId15"/>
    <p:sldId id="307" r:id="rId16"/>
    <p:sldId id="335" r:id="rId17"/>
    <p:sldId id="339" r:id="rId18"/>
    <p:sldId id="328" r:id="rId19"/>
    <p:sldId id="337" r:id="rId20"/>
    <p:sldId id="28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25F"/>
    <a:srgbClr val="30A55F"/>
    <a:srgbClr val="6491D3"/>
    <a:srgbClr val="C670AF"/>
    <a:srgbClr val="0070C0"/>
    <a:srgbClr val="62C896"/>
    <a:srgbClr val="EEE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3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6529" y="98268"/>
            <a:ext cx="12191999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LO – to about different</a:t>
            </a:r>
            <a:r>
              <a:rPr kumimoji="0" lang="en-GB" sz="60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types of rocks.</a:t>
            </a: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What </a:t>
            </a:r>
            <a:r>
              <a:rPr lang="en-GB" sz="3600" b="1" dirty="0">
                <a:latin typeface="Century Gothic" panose="020B0502020202020204" pitchFamily="34" charset="0"/>
              </a:rPr>
              <a:t>is a Rock?</a:t>
            </a:r>
            <a:endParaRPr lang="en-GB" sz="3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71784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BFD2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Get ready to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rule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rocks!</a:t>
            </a:r>
          </a:p>
        </p:txBody>
      </p:sp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63" t="22743" b="61719"/>
          <a:stretch/>
        </p:blipFill>
        <p:spPr>
          <a:xfrm>
            <a:off x="7055893" y="2920621"/>
            <a:ext cx="2770495" cy="305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20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Know the Science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Rocks are everywhere! 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No matter where you are in the world, there are </a:t>
            </a:r>
            <a:br>
              <a:rPr lang="en-GB" sz="2800" dirty="0" smtClean="0">
                <a:latin typeface="Century Gothic" panose="020B0502020202020204" pitchFamily="34" charset="0"/>
              </a:rPr>
            </a:br>
            <a:r>
              <a:rPr lang="en-GB" sz="2800" dirty="0" smtClean="0">
                <a:latin typeface="Century Gothic" panose="020B0502020202020204" pitchFamily="34" charset="0"/>
              </a:rPr>
              <a:t>always rocks somewhere beneath you.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13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4334385" y="3131803"/>
            <a:ext cx="3972554" cy="2319881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BFD2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Did you know that the earth’s crust is made of rock?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63" t="22743" b="61719"/>
          <a:stretch/>
        </p:blipFill>
        <p:spPr>
          <a:xfrm>
            <a:off x="8421493" y="3155576"/>
            <a:ext cx="2770495" cy="30570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18" y="3034078"/>
            <a:ext cx="2806949" cy="28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0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Know the Science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Below the earth’s crust is the mantle, which is also made of rock.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The mantle is so hot that it is in liquid form!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101" y="2741378"/>
            <a:ext cx="3239799" cy="3229713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6995710" y="3062689"/>
            <a:ext cx="1729648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725358" y="2767511"/>
            <a:ext cx="1145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entury Gothic" panose="020B0502020202020204" pitchFamily="34" charset="0"/>
              </a:rPr>
              <a:t>crust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7370284" y="3745735"/>
            <a:ext cx="1815946" cy="34145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186230" y="3836080"/>
            <a:ext cx="1550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entury Gothic" panose="020B0502020202020204" pitchFamily="34" charset="0"/>
              </a:rPr>
              <a:t>mantle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7255029" y="4053622"/>
            <a:ext cx="1931201" cy="4305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29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Look down at the ground. 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Can you see any rocks?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5441792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They are covered by </a:t>
            </a:r>
            <a:r>
              <a:rPr lang="en-GB" sz="2800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___________</a:t>
            </a:r>
            <a:r>
              <a:rPr lang="en-GB" sz="2800" dirty="0" smtClean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4778603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Why can’t we see them?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84359" y="2772053"/>
            <a:ext cx="10823282" cy="1581165"/>
            <a:chOff x="1463960" y="2810873"/>
            <a:chExt cx="9839347" cy="14374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960" y="2810873"/>
              <a:ext cx="1209800" cy="1437423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915" y="2851897"/>
              <a:ext cx="1762203" cy="135537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8329" y="2965395"/>
              <a:ext cx="2184978" cy="1128379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273" y="2811384"/>
              <a:ext cx="1330902" cy="143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630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54" r="940"/>
          <a:stretch/>
        </p:blipFill>
        <p:spPr>
          <a:xfrm>
            <a:off x="0" y="2349794"/>
            <a:ext cx="12192000" cy="2960203"/>
          </a:xfrm>
          <a:prstGeom prst="rect">
            <a:avLst/>
          </a:prstGeom>
        </p:spPr>
      </p:pic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Where are the rocks in this picture?</a:t>
            </a:r>
          </a:p>
        </p:txBody>
      </p:sp>
    </p:spTree>
    <p:extLst>
      <p:ext uri="{BB962C8B-B14F-4D97-AF65-F5344CB8AC3E}">
        <p14:creationId xmlns:p14="http://schemas.microsoft.com/office/powerpoint/2010/main" val="31145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Where are the rocks in these pictures?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67186" y="1828800"/>
            <a:ext cx="10657629" cy="3679634"/>
            <a:chOff x="612627" y="1828800"/>
            <a:chExt cx="10657629" cy="367963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627" y="2232158"/>
              <a:ext cx="5360918" cy="3276276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67" t="18722" r="10368" b="19367"/>
            <a:stretch/>
          </p:blipFill>
          <p:spPr>
            <a:xfrm>
              <a:off x="6577070" y="1828800"/>
              <a:ext cx="4693186" cy="36796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157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" y="3251719"/>
            <a:ext cx="12185471" cy="2340899"/>
          </a:xfrm>
          <a:prstGeom prst="rect">
            <a:avLst/>
          </a:prstGeom>
        </p:spPr>
      </p:pic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Where are the rocks in this picture?</a:t>
            </a:r>
          </a:p>
        </p:txBody>
      </p:sp>
    </p:spTree>
    <p:extLst>
      <p:ext uri="{BB962C8B-B14F-4D97-AF65-F5344CB8AC3E}">
        <p14:creationId xmlns:p14="http://schemas.microsoft.com/office/powerpoint/2010/main" val="280696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Where are the rocks when you are…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78" y="2140248"/>
            <a:ext cx="10359444" cy="3356613"/>
            <a:chOff x="696086" y="2140248"/>
            <a:chExt cx="10359444" cy="1556541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0" name="Rounded Rectangle 9"/>
            <p:cNvSpPr/>
            <p:nvPr/>
          </p:nvSpPr>
          <p:spPr>
            <a:xfrm>
              <a:off x="696086" y="2140248"/>
              <a:ext cx="4250767" cy="155654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…on the beach?</a:t>
              </a:r>
              <a:endParaRPr lang="en-GB" sz="32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6804763" y="2140248"/>
              <a:ext cx="4250767" cy="1556541"/>
            </a:xfrm>
            <a:prstGeom prst="roundRect">
              <a:avLst/>
            </a:prstGeom>
            <a:grp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…in the garden?</a:t>
              </a:r>
              <a:endParaRPr lang="en-GB" sz="32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355" y="3233463"/>
            <a:ext cx="1842612" cy="18242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825" y="3234819"/>
            <a:ext cx="2443026" cy="182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4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Take a rock from the selection in your classroom.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NOW… Discuss Caleb’s question with your partner.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2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516277" y="2937493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BFD2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What is a rock?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63" t="22743" b="61719"/>
          <a:stretch/>
        </p:blipFill>
        <p:spPr>
          <a:xfrm>
            <a:off x="7135067" y="3091267"/>
            <a:ext cx="2770495" cy="305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8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Know the Science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13194"/>
            <a:ext cx="1219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A rock is a solid collection of mineral grains </a:t>
            </a:r>
            <a:br>
              <a:rPr lang="en-GB" sz="2800" dirty="0" smtClean="0">
                <a:latin typeface="Century Gothic" panose="020B0502020202020204" pitchFamily="34" charset="0"/>
              </a:rPr>
            </a:br>
            <a:r>
              <a:rPr lang="en-GB" sz="2800" dirty="0" smtClean="0">
                <a:latin typeface="Century Gothic" panose="020B0502020202020204" pitchFamily="34" charset="0"/>
              </a:rPr>
              <a:t>that grow or cement together.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84359" y="2772053"/>
            <a:ext cx="10823282" cy="1581165"/>
            <a:chOff x="1463960" y="2810873"/>
            <a:chExt cx="9839347" cy="143742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960" y="2810873"/>
              <a:ext cx="1209800" cy="143742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915" y="2851897"/>
              <a:ext cx="1762203" cy="135537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8329" y="2965395"/>
              <a:ext cx="2184978" cy="112837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273" y="2811384"/>
              <a:ext cx="1330902" cy="143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6062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Know the Science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Rocks can be naturally occurring…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84359" y="2772053"/>
            <a:ext cx="10823282" cy="1581165"/>
            <a:chOff x="1463960" y="2810873"/>
            <a:chExt cx="9839347" cy="143742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960" y="2810873"/>
              <a:ext cx="1209800" cy="143742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915" y="2851897"/>
              <a:ext cx="1762203" cy="135537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8329" y="2965395"/>
              <a:ext cx="2184978" cy="112837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273" y="2811384"/>
              <a:ext cx="1330902" cy="143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852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Know the Science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…or they can be manmade.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07257" y="2296517"/>
            <a:ext cx="8164428" cy="2641208"/>
            <a:chOff x="2146100" y="2590869"/>
            <a:chExt cx="8164428" cy="264120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6100" y="3131712"/>
              <a:ext cx="2737473" cy="1559522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5574" y="2590869"/>
              <a:ext cx="4054954" cy="26412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21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do we use bricks and concrete for?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5441792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Why do you think they make good building materials?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007257" y="2296517"/>
            <a:ext cx="8164428" cy="2641208"/>
            <a:chOff x="2146100" y="2590869"/>
            <a:chExt cx="8164428" cy="2641208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6100" y="3131712"/>
              <a:ext cx="2737473" cy="155952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5574" y="2590869"/>
              <a:ext cx="4054954" cy="26412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19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 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of these items are made out of rocks?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Why do you think they are made using rocks?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Why would rocks not be suitable to make the other items?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76">
            <a:off x="7177639" y="2164124"/>
            <a:ext cx="93253" cy="2213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792" y="2724606"/>
            <a:ext cx="2092472" cy="15267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375" y="3224042"/>
            <a:ext cx="1030047" cy="10273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3" y="2287664"/>
            <a:ext cx="1129046" cy="19637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4" t="14310" r="23647" b="15489"/>
          <a:stretch/>
        </p:blipFill>
        <p:spPr>
          <a:xfrm>
            <a:off x="4637457" y="2037006"/>
            <a:ext cx="1630496" cy="22143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917" y="2064549"/>
            <a:ext cx="2407011" cy="21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41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Act </a:t>
            </a:r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Compare your </a:t>
            </a:r>
            <a:r>
              <a:rPr lang="en-GB" sz="2800" dirty="0" smtClean="0">
                <a:latin typeface="Century Gothic" panose="020B0502020202020204" pitchFamily="34" charset="0"/>
              </a:rPr>
              <a:t>rocks.</a:t>
            </a:r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is the same and what is different about them?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Use this vocabulary to help you describe them…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Are there any other words you would use to describe the rocks?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45123" y="3292260"/>
            <a:ext cx="11101754" cy="679938"/>
            <a:chOff x="703384" y="3341077"/>
            <a:chExt cx="11101754" cy="679938"/>
          </a:xfrm>
        </p:grpSpPr>
        <p:sp>
          <p:nvSpPr>
            <p:cNvPr id="2" name="Rounded Rectangle 1"/>
            <p:cNvSpPr/>
            <p:nvPr/>
          </p:nvSpPr>
          <p:spPr>
            <a:xfrm>
              <a:off x="703384" y="3341077"/>
              <a:ext cx="1887416" cy="67993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hard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006969" y="3341077"/>
              <a:ext cx="1887416" cy="67993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soft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310554" y="3341077"/>
              <a:ext cx="1887416" cy="67993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smooth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7614139" y="3341077"/>
              <a:ext cx="1887416" cy="67993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gritty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9917722" y="3341077"/>
              <a:ext cx="1887416" cy="67993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rough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45123" y="4488014"/>
            <a:ext cx="11101754" cy="679938"/>
            <a:chOff x="703384" y="3341077"/>
            <a:chExt cx="11101754" cy="679938"/>
          </a:xfrm>
        </p:grpSpPr>
        <p:sp>
          <p:nvSpPr>
            <p:cNvPr id="15" name="Rounded Rectangle 14"/>
            <p:cNvSpPr/>
            <p:nvPr/>
          </p:nvSpPr>
          <p:spPr>
            <a:xfrm>
              <a:off x="703384" y="3341077"/>
              <a:ext cx="1887416" cy="67993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jagged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3006969" y="3341077"/>
              <a:ext cx="1887416" cy="67993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strong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5310554" y="3341077"/>
              <a:ext cx="1887416" cy="67993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brittle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7614139" y="3341077"/>
              <a:ext cx="1887416" cy="67993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crumbly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9917722" y="3341077"/>
              <a:ext cx="1887416" cy="67993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sparkly</a:t>
              </a:r>
              <a:endParaRPr lang="en-GB" sz="2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379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Act </a:t>
            </a:r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like a 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Name that rock!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Research your rocks to find out what they are called.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95791" y="3211402"/>
            <a:ext cx="4250767" cy="20655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You could use information books and the internet to find out more!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168" y="2504445"/>
            <a:ext cx="1811664" cy="3357093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645442" y="3208297"/>
            <a:ext cx="4250767" cy="20655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Find THREE facts about your rock to share with the rest of the class!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67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Independent Task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Become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 Scientist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416" y="2301022"/>
            <a:ext cx="4921168" cy="34812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7267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Act like a </a:t>
            </a:r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Scientist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If you can, c</a:t>
            </a:r>
            <a:r>
              <a:rPr lang="en-GB" sz="2800" dirty="0" smtClean="0">
                <a:latin typeface="Century Gothic" panose="020B0502020202020204" pitchFamily="34" charset="0"/>
              </a:rPr>
              <a:t>ollect </a:t>
            </a:r>
            <a:r>
              <a:rPr lang="en-GB" sz="2800" dirty="0" smtClean="0">
                <a:latin typeface="Century Gothic" panose="020B0502020202020204" pitchFamily="34" charset="0"/>
              </a:rPr>
              <a:t>rocks from </a:t>
            </a:r>
            <a:r>
              <a:rPr lang="en-GB" sz="2800" dirty="0" smtClean="0">
                <a:latin typeface="Century Gothic" panose="020B0502020202020204" pitchFamily="34" charset="0"/>
              </a:rPr>
              <a:t>your area.</a:t>
            </a:r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 smtClean="0">
                <a:latin typeface="Century Gothic" panose="020B0502020202020204" pitchFamily="34" charset="0"/>
              </a:rPr>
              <a:t>.</a:t>
            </a:r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many different ways could we sort and classify them?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could we present our groupings?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936419"/>
              </p:ext>
            </p:extLst>
          </p:nvPr>
        </p:nvGraphicFramePr>
        <p:xfrm>
          <a:off x="1536165" y="3014144"/>
          <a:ext cx="32678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3925">
                  <a:extLst>
                    <a:ext uri="{9D8B030D-6E8A-4147-A177-3AD203B41FA5}">
                      <a16:colId xmlns:a16="http://schemas.microsoft.com/office/drawing/2014/main" val="2139656193"/>
                    </a:ext>
                  </a:extLst>
                </a:gridCol>
                <a:gridCol w="1633925">
                  <a:extLst>
                    <a:ext uri="{9D8B030D-6E8A-4147-A177-3AD203B41FA5}">
                      <a16:colId xmlns:a16="http://schemas.microsoft.com/office/drawing/2014/main" val="35800356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312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230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9612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151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9425044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7249016" y="2863190"/>
            <a:ext cx="3464701" cy="2156108"/>
            <a:chOff x="7379206" y="2961195"/>
            <a:chExt cx="3149728" cy="1960098"/>
          </a:xfrm>
        </p:grpSpPr>
        <p:sp>
          <p:nvSpPr>
            <p:cNvPr id="3" name="Oval 2"/>
            <p:cNvSpPr/>
            <p:nvPr/>
          </p:nvSpPr>
          <p:spPr>
            <a:xfrm>
              <a:off x="7379206" y="2961195"/>
              <a:ext cx="1960098" cy="196009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8568836" y="2961195"/>
              <a:ext cx="1960098" cy="196009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697" y="2490798"/>
            <a:ext cx="1565474" cy="290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Think like a Scientist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 do you agree with?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1"/>
            <a:ext cx="4614152" cy="27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6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790384" y="1825012"/>
            <a:ext cx="2984639" cy="1742961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15E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Rocks are always hard.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4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667755" y="4101860"/>
            <a:ext cx="2984639" cy="1742961"/>
          </a:xfrm>
          <a:prstGeom prst="wedgeEllipseCallout">
            <a:avLst>
              <a:gd name="adj1" fmla="val -56438"/>
              <a:gd name="adj2" fmla="val 31645"/>
            </a:avLst>
          </a:prstGeom>
          <a:noFill/>
          <a:ln w="69850">
            <a:solidFill>
              <a:srgbClr val="ECE7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Rocks are sometimes hard.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6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8497623" y="4101860"/>
            <a:ext cx="2984639" cy="1742961"/>
          </a:xfrm>
          <a:prstGeom prst="wedgeEllipseCallout">
            <a:avLst>
              <a:gd name="adj1" fmla="val -56438"/>
              <a:gd name="adj2" fmla="val 31645"/>
            </a:avLst>
          </a:prstGeom>
          <a:noFill/>
          <a:ln w="69850">
            <a:solidFill>
              <a:srgbClr val="D4A2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Rocks are never hard.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 rot="5400000">
            <a:off x="5137768" y="2773204"/>
            <a:ext cx="9257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Ranjit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 rot="16200000">
            <a:off x="183026" y="5036536"/>
            <a:ext cx="1125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Alfie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5953542" y="4981420"/>
            <a:ext cx="1108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Asha</a:t>
            </a: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" t="61530" r="55701" b="20088"/>
          <a:stretch/>
        </p:blipFill>
        <p:spPr>
          <a:xfrm>
            <a:off x="3791914" y="1815728"/>
            <a:ext cx="1656885" cy="19957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23" t="-47" r="-560" b="82290"/>
          <a:stretch/>
        </p:blipFill>
        <p:spPr>
          <a:xfrm>
            <a:off x="895347" y="4100522"/>
            <a:ext cx="1557579" cy="19642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56" t="64560" r="-1093" b="19902"/>
          <a:stretch/>
        </p:blipFill>
        <p:spPr>
          <a:xfrm>
            <a:off x="6708775" y="4261903"/>
            <a:ext cx="1568921" cy="173122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057476" y="1866834"/>
            <a:ext cx="3960204" cy="1851723"/>
            <a:chOff x="6506389" y="1690534"/>
            <a:chExt cx="4791846" cy="2240585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06389" y="1986808"/>
              <a:ext cx="1330780" cy="158116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8484" y="2440208"/>
              <a:ext cx="1938423" cy="14909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93" y="1690534"/>
              <a:ext cx="1463992" cy="158004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94759" y="2689902"/>
              <a:ext cx="2403476" cy="12412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962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Checking </a:t>
            </a:r>
            <a:r>
              <a:rPr lang="en-GB" sz="3600" b="1" smtClean="0">
                <a:solidFill>
                  <a:schemeClr val="tx1"/>
                </a:solidFill>
                <a:latin typeface="Century Gothic" panose="020B0502020202020204" pitchFamily="34" charset="0"/>
              </a:rPr>
              <a:t>the tricky bits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Let‘s try answering Caleb’s question again…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1"/>
            <a:ext cx="4614152" cy="27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516277" y="2268898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BFD2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What is a rock?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63" t="22743" b="61719"/>
          <a:stretch/>
        </p:blipFill>
        <p:spPr>
          <a:xfrm>
            <a:off x="7135067" y="2422672"/>
            <a:ext cx="2770495" cy="305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3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2436</TotalTime>
  <Words>568</Words>
  <Application>Microsoft Office PowerPoint</Application>
  <PresentationFormat>Widescreen</PresentationFormat>
  <Paragraphs>321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Alicia Clarke</cp:lastModifiedBy>
  <cp:revision>220</cp:revision>
  <dcterms:created xsi:type="dcterms:W3CDTF">2020-11-04T20:52:11Z</dcterms:created>
  <dcterms:modified xsi:type="dcterms:W3CDTF">2020-11-05T14:46:34Z</dcterms:modified>
  <cp:contentStatus/>
</cp:coreProperties>
</file>