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1486F6-50C5-493A-86FF-1768494B40C9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F72AB-8C53-4A7F-909B-462C9DCC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0708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437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278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260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252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677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794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783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436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240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816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515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A03C5-2500-4075-A8CD-E5F79782629E}" type="datetimeFigureOut">
              <a:rPr lang="en-GB" smtClean="0"/>
              <a:t>09/09/2020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547B2-2718-4ACD-A31D-008CBCF12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6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1998315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/>
              <a:t>The Story of Icarus.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5352" y="908720"/>
            <a:ext cx="6976864" cy="1824608"/>
          </a:xfrm>
        </p:spPr>
        <p:txBody>
          <a:bodyPr/>
          <a:lstStyle/>
          <a:p>
            <a:r>
              <a:rPr lang="en-GB" b="1" u="sng" dirty="0" smtClean="0">
                <a:solidFill>
                  <a:schemeClr val="tx1"/>
                </a:solidFill>
              </a:rPr>
              <a:t>Reading Comprehension</a:t>
            </a:r>
            <a:endParaRPr lang="en-GB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29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856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857" y="183519"/>
            <a:ext cx="5997352" cy="656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30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88640"/>
            <a:ext cx="6575900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09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404664"/>
            <a:ext cx="7416824" cy="613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2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399413"/>
            <a:ext cx="8131687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626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11986</TotalTime>
  <Words>7</Words>
  <Application>Microsoft Office PowerPoint</Application>
  <PresentationFormat>On-screen Show (4:3)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The Story of Icarus. </vt:lpstr>
      <vt:lpstr> 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– to use existing knowledge of nouns and verbs to make sense of a challenging text.</dc:title>
  <dc:creator>Alicia Clarke</dc:creator>
  <cp:lastModifiedBy>Alicia Clarke</cp:lastModifiedBy>
  <cp:revision>6</cp:revision>
  <cp:lastPrinted>2020-09-14T16:07:22Z</cp:lastPrinted>
  <dcterms:created xsi:type="dcterms:W3CDTF">2019-09-09T15:23:01Z</dcterms:created>
  <dcterms:modified xsi:type="dcterms:W3CDTF">2020-09-17T14:42:33Z</dcterms:modified>
</cp:coreProperties>
</file>