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71" r:id="rId3"/>
    <p:sldId id="257" r:id="rId4"/>
    <p:sldId id="261" r:id="rId5"/>
    <p:sldId id="268" r:id="rId6"/>
    <p:sldId id="260" r:id="rId7"/>
    <p:sldId id="258" r:id="rId8"/>
    <p:sldId id="263" r:id="rId9"/>
    <p:sldId id="259" r:id="rId10"/>
    <p:sldId id="269" r:id="rId11"/>
    <p:sldId id="270" r:id="rId12"/>
    <p:sldId id="264" r:id="rId13"/>
    <p:sldId id="265" r:id="rId14"/>
    <p:sldId id="267" r:id="rId15"/>
    <p:sldId id="266"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EFE9CCA-68D1-443A-91E4-0256C493DD06}" type="datetimeFigureOut">
              <a:rPr lang="en-GB" smtClean="0"/>
              <a:t>19/11/2020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A0E851-7CF3-4E9C-9893-B5C990510F62}" type="slidenum">
              <a:rPr lang="en-GB" smtClean="0"/>
              <a:t>‹#›</a:t>
            </a:fld>
            <a:endParaRPr lang="en-GB"/>
          </a:p>
        </p:txBody>
      </p:sp>
    </p:spTree>
    <p:extLst>
      <p:ext uri="{BB962C8B-B14F-4D97-AF65-F5344CB8AC3E}">
        <p14:creationId xmlns:p14="http://schemas.microsoft.com/office/powerpoint/2010/main" val="2573764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EFE9CCA-68D1-443A-91E4-0256C493DD06}" type="datetimeFigureOut">
              <a:rPr lang="en-GB" smtClean="0"/>
              <a:t>19/11/2020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A0E851-7CF3-4E9C-9893-B5C990510F62}" type="slidenum">
              <a:rPr lang="en-GB" smtClean="0"/>
              <a:t>‹#›</a:t>
            </a:fld>
            <a:endParaRPr lang="en-GB"/>
          </a:p>
        </p:txBody>
      </p:sp>
    </p:spTree>
    <p:extLst>
      <p:ext uri="{BB962C8B-B14F-4D97-AF65-F5344CB8AC3E}">
        <p14:creationId xmlns:p14="http://schemas.microsoft.com/office/powerpoint/2010/main" val="150004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EFE9CCA-68D1-443A-91E4-0256C493DD06}" type="datetimeFigureOut">
              <a:rPr lang="en-GB" smtClean="0"/>
              <a:t>19/11/2020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A0E851-7CF3-4E9C-9893-B5C990510F62}" type="slidenum">
              <a:rPr lang="en-GB" smtClean="0"/>
              <a:t>‹#›</a:t>
            </a:fld>
            <a:endParaRPr lang="en-GB"/>
          </a:p>
        </p:txBody>
      </p:sp>
    </p:spTree>
    <p:extLst>
      <p:ext uri="{BB962C8B-B14F-4D97-AF65-F5344CB8AC3E}">
        <p14:creationId xmlns:p14="http://schemas.microsoft.com/office/powerpoint/2010/main" val="2147495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EFE9CCA-68D1-443A-91E4-0256C493DD06}" type="datetimeFigureOut">
              <a:rPr lang="en-GB" smtClean="0"/>
              <a:t>19/11/2020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A0E851-7CF3-4E9C-9893-B5C990510F62}" type="slidenum">
              <a:rPr lang="en-GB" smtClean="0"/>
              <a:t>‹#›</a:t>
            </a:fld>
            <a:endParaRPr lang="en-GB"/>
          </a:p>
        </p:txBody>
      </p:sp>
    </p:spTree>
    <p:extLst>
      <p:ext uri="{BB962C8B-B14F-4D97-AF65-F5344CB8AC3E}">
        <p14:creationId xmlns:p14="http://schemas.microsoft.com/office/powerpoint/2010/main" val="719026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EFE9CCA-68D1-443A-91E4-0256C493DD06}" type="datetimeFigureOut">
              <a:rPr lang="en-GB" smtClean="0"/>
              <a:t>19/11/2020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8A0E851-7CF3-4E9C-9893-B5C990510F62}" type="slidenum">
              <a:rPr lang="en-GB" smtClean="0"/>
              <a:t>‹#›</a:t>
            </a:fld>
            <a:endParaRPr lang="en-GB"/>
          </a:p>
        </p:txBody>
      </p:sp>
    </p:spTree>
    <p:extLst>
      <p:ext uri="{BB962C8B-B14F-4D97-AF65-F5344CB8AC3E}">
        <p14:creationId xmlns:p14="http://schemas.microsoft.com/office/powerpoint/2010/main" val="3028079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EFE9CCA-68D1-443A-91E4-0256C493DD06}" type="datetimeFigureOut">
              <a:rPr lang="en-GB" smtClean="0"/>
              <a:t>19/11/2020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8A0E851-7CF3-4E9C-9893-B5C990510F62}" type="slidenum">
              <a:rPr lang="en-GB" smtClean="0"/>
              <a:t>‹#›</a:t>
            </a:fld>
            <a:endParaRPr lang="en-GB"/>
          </a:p>
        </p:txBody>
      </p:sp>
    </p:spTree>
    <p:extLst>
      <p:ext uri="{BB962C8B-B14F-4D97-AF65-F5344CB8AC3E}">
        <p14:creationId xmlns:p14="http://schemas.microsoft.com/office/powerpoint/2010/main" val="39175896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FE9CCA-68D1-443A-91E4-0256C493DD06}" type="datetimeFigureOut">
              <a:rPr lang="en-GB" smtClean="0"/>
              <a:t>19/11/2020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8A0E851-7CF3-4E9C-9893-B5C990510F62}" type="slidenum">
              <a:rPr lang="en-GB" smtClean="0"/>
              <a:t>‹#›</a:t>
            </a:fld>
            <a:endParaRPr lang="en-GB"/>
          </a:p>
        </p:txBody>
      </p:sp>
    </p:spTree>
    <p:extLst>
      <p:ext uri="{BB962C8B-B14F-4D97-AF65-F5344CB8AC3E}">
        <p14:creationId xmlns:p14="http://schemas.microsoft.com/office/powerpoint/2010/main" val="42849091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FE9CCA-68D1-443A-91E4-0256C493DD06}" type="datetimeFigureOut">
              <a:rPr lang="en-GB" smtClean="0"/>
              <a:t>19/11/2020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A0E851-7CF3-4E9C-9893-B5C990510F62}" type="slidenum">
              <a:rPr lang="en-GB" smtClean="0"/>
              <a:t>‹#›</a:t>
            </a:fld>
            <a:endParaRPr lang="en-GB"/>
          </a:p>
        </p:txBody>
      </p:sp>
    </p:spTree>
    <p:extLst>
      <p:ext uri="{BB962C8B-B14F-4D97-AF65-F5344CB8AC3E}">
        <p14:creationId xmlns:p14="http://schemas.microsoft.com/office/powerpoint/2010/main" val="3098874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FE9CCA-68D1-443A-91E4-0256C493DD06}" type="datetimeFigureOut">
              <a:rPr lang="en-GB" smtClean="0"/>
              <a:t>19/11/2020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A0E851-7CF3-4E9C-9893-B5C990510F62}" type="slidenum">
              <a:rPr lang="en-GB" smtClean="0"/>
              <a:t>‹#›</a:t>
            </a:fld>
            <a:endParaRPr lang="en-GB"/>
          </a:p>
        </p:txBody>
      </p:sp>
    </p:spTree>
    <p:extLst>
      <p:ext uri="{BB962C8B-B14F-4D97-AF65-F5344CB8AC3E}">
        <p14:creationId xmlns:p14="http://schemas.microsoft.com/office/powerpoint/2010/main" val="3463772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EFE9CCA-68D1-443A-91E4-0256C493DD06}" type="datetimeFigureOut">
              <a:rPr lang="en-GB" smtClean="0"/>
              <a:t>19/11/2020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A0E851-7CF3-4E9C-9893-B5C990510F62}" type="slidenum">
              <a:rPr lang="en-GB" smtClean="0"/>
              <a:t>‹#›</a:t>
            </a:fld>
            <a:endParaRPr lang="en-GB"/>
          </a:p>
        </p:txBody>
      </p:sp>
    </p:spTree>
    <p:extLst>
      <p:ext uri="{BB962C8B-B14F-4D97-AF65-F5344CB8AC3E}">
        <p14:creationId xmlns:p14="http://schemas.microsoft.com/office/powerpoint/2010/main" val="3552311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EFE9CCA-68D1-443A-91E4-0256C493DD06}" type="datetimeFigureOut">
              <a:rPr lang="en-GB" smtClean="0"/>
              <a:t>19/11/2020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A0E851-7CF3-4E9C-9893-B5C990510F62}" type="slidenum">
              <a:rPr lang="en-GB" smtClean="0"/>
              <a:t>‹#›</a:t>
            </a:fld>
            <a:endParaRPr lang="en-GB"/>
          </a:p>
        </p:txBody>
      </p:sp>
    </p:spTree>
    <p:extLst>
      <p:ext uri="{BB962C8B-B14F-4D97-AF65-F5344CB8AC3E}">
        <p14:creationId xmlns:p14="http://schemas.microsoft.com/office/powerpoint/2010/main" val="2461429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FE9CCA-68D1-443A-91E4-0256C493DD06}" type="datetimeFigureOut">
              <a:rPr lang="en-GB" smtClean="0"/>
              <a:t>19/11/2020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A0E851-7CF3-4E9C-9893-B5C990510F62}" type="slidenum">
              <a:rPr lang="en-GB" smtClean="0"/>
              <a:t>‹#›</a:t>
            </a:fld>
            <a:endParaRPr lang="en-GB"/>
          </a:p>
        </p:txBody>
      </p:sp>
    </p:spTree>
    <p:extLst>
      <p:ext uri="{BB962C8B-B14F-4D97-AF65-F5344CB8AC3E}">
        <p14:creationId xmlns:p14="http://schemas.microsoft.com/office/powerpoint/2010/main" val="35883423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722314"/>
          </a:xfrm>
        </p:spPr>
        <p:txBody>
          <a:bodyPr/>
          <a:lstStyle/>
          <a:p>
            <a:r>
              <a:rPr lang="en-GB" dirty="0" smtClean="0"/>
              <a:t>What did we learn last lesson?</a:t>
            </a:r>
            <a:endParaRPr lang="en-GB" dirty="0"/>
          </a:p>
        </p:txBody>
      </p:sp>
    </p:spTree>
    <p:extLst>
      <p:ext uri="{BB962C8B-B14F-4D97-AF65-F5344CB8AC3E}">
        <p14:creationId xmlns:p14="http://schemas.microsoft.com/office/powerpoint/2010/main" val="3993436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287" y="1268760"/>
            <a:ext cx="3024336" cy="44644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descr="https://s-media-cache-ak0.pinimg.com/originals/64/76/e1/6476e1c52cea9377f9b45deffa45885a.gif"/>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860032" y="1340768"/>
            <a:ext cx="3237766" cy="45259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691680" y="692696"/>
            <a:ext cx="5616624" cy="523220"/>
          </a:xfrm>
          <a:prstGeom prst="rect">
            <a:avLst/>
          </a:prstGeom>
          <a:noFill/>
        </p:spPr>
        <p:txBody>
          <a:bodyPr wrap="square" rtlCol="0">
            <a:spAutoFit/>
          </a:bodyPr>
          <a:lstStyle/>
          <a:p>
            <a:r>
              <a:rPr lang="en-GB" sz="2800" dirty="0" smtClean="0"/>
              <a:t>Can you name this man?</a:t>
            </a:r>
            <a:endParaRPr lang="en-GB" sz="2800" dirty="0"/>
          </a:p>
        </p:txBody>
      </p:sp>
    </p:spTree>
    <p:extLst>
      <p:ext uri="{BB962C8B-B14F-4D97-AF65-F5344CB8AC3E}">
        <p14:creationId xmlns:p14="http://schemas.microsoft.com/office/powerpoint/2010/main" val="39812631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91680" y="692696"/>
            <a:ext cx="6440481" cy="830997"/>
          </a:xfrm>
          <a:prstGeom prst="rect">
            <a:avLst/>
          </a:prstGeom>
          <a:noFill/>
        </p:spPr>
        <p:txBody>
          <a:bodyPr wrap="none" rtlCol="0">
            <a:spAutoFit/>
          </a:bodyPr>
          <a:lstStyle/>
          <a:p>
            <a:r>
              <a:rPr lang="en-GB" sz="2400" dirty="0" smtClean="0"/>
              <a:t>In this lesson we will learn about one of Aristotle’s</a:t>
            </a:r>
          </a:p>
          <a:p>
            <a:r>
              <a:rPr lang="en-GB" sz="2400" dirty="0" smtClean="0"/>
              <a:t> students, Alexander the Great</a:t>
            </a:r>
            <a:endParaRPr lang="en-GB"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844824"/>
            <a:ext cx="3024336" cy="36724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2" descr="https://s-media-cache-ak0.pinimg.com/originals/64/76/e1/6476e1c52cea9377f9b45deffa45885a.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7825" y="1628800"/>
            <a:ext cx="3024336" cy="4227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17289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Vocabulary </a:t>
            </a:r>
            <a:endParaRPr lang="en-GB" dirty="0"/>
          </a:p>
        </p:txBody>
      </p:sp>
      <p:sp>
        <p:nvSpPr>
          <p:cNvPr id="3" name="Content Placeholder 2"/>
          <p:cNvSpPr>
            <a:spLocks noGrp="1"/>
          </p:cNvSpPr>
          <p:nvPr>
            <p:ph idx="1"/>
          </p:nvPr>
        </p:nvSpPr>
        <p:spPr/>
        <p:txBody>
          <a:bodyPr/>
          <a:lstStyle/>
          <a:p>
            <a:r>
              <a:rPr lang="en-GB" dirty="0" smtClean="0"/>
              <a:t>Conquer </a:t>
            </a:r>
          </a:p>
          <a:p>
            <a:r>
              <a:rPr lang="en-GB" dirty="0" smtClean="0"/>
              <a:t>Philosopher</a:t>
            </a:r>
          </a:p>
          <a:p>
            <a:r>
              <a:rPr lang="en-GB" dirty="0" smtClean="0"/>
              <a:t>Ruler</a:t>
            </a:r>
          </a:p>
          <a:p>
            <a:r>
              <a:rPr lang="en-GB" dirty="0" smtClean="0"/>
              <a:t>Macedonia</a:t>
            </a:r>
          </a:p>
          <a:p>
            <a:r>
              <a:rPr lang="en-GB" dirty="0" smtClean="0"/>
              <a:t>Bucephalus</a:t>
            </a:r>
            <a:endParaRPr lang="en-GB" dirty="0"/>
          </a:p>
        </p:txBody>
      </p:sp>
    </p:spTree>
    <p:extLst>
      <p:ext uri="{BB962C8B-B14F-4D97-AF65-F5344CB8AC3E}">
        <p14:creationId xmlns:p14="http://schemas.microsoft.com/office/powerpoint/2010/main" val="3360430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normAutofit fontScale="92500" lnSpcReduction="20000"/>
          </a:bodyPr>
          <a:lstStyle/>
          <a:p>
            <a:pPr marL="0" indent="0">
              <a:buNone/>
            </a:pPr>
            <a:r>
              <a:rPr lang="en-GB" dirty="0" smtClean="0"/>
              <a:t>Aristotle had a student named Alexander.</a:t>
            </a:r>
          </a:p>
          <a:p>
            <a:endParaRPr lang="en-GB" dirty="0"/>
          </a:p>
          <a:p>
            <a:pPr marL="0" indent="0">
              <a:buNone/>
            </a:pPr>
            <a:r>
              <a:rPr lang="en-GB" dirty="0" smtClean="0"/>
              <a:t>Alexander the Great is one of the most important figures in world history.</a:t>
            </a:r>
          </a:p>
          <a:p>
            <a:pPr marL="0" indent="0">
              <a:buNone/>
            </a:pPr>
            <a:endParaRPr lang="en-GB" dirty="0" smtClean="0"/>
          </a:p>
          <a:p>
            <a:pPr marL="0" indent="0">
              <a:buNone/>
            </a:pPr>
            <a:r>
              <a:rPr lang="en-GB" dirty="0" smtClean="0"/>
              <a:t>Alexander was born in 356 BC in Macedonia. </a:t>
            </a:r>
          </a:p>
          <a:p>
            <a:pPr marL="0" indent="0">
              <a:buNone/>
            </a:pPr>
            <a:r>
              <a:rPr lang="en-GB" dirty="0" smtClean="0"/>
              <a:t>His father, King Philip 11 of Macedonia, had Alexander tutored by the great Athenian philosopher Aristotle.</a:t>
            </a:r>
          </a:p>
          <a:p>
            <a:endParaRPr lang="en-GB" dirty="0"/>
          </a:p>
          <a:p>
            <a:pPr marL="0" indent="0">
              <a:buNone/>
            </a:pPr>
            <a:r>
              <a:rPr lang="en-GB" dirty="0" smtClean="0"/>
              <a:t> When he grew up, Alexander became so powerful and famous that he was called “Alexander the Great”.</a:t>
            </a:r>
          </a:p>
          <a:p>
            <a:endParaRPr lang="en-GB" dirty="0"/>
          </a:p>
        </p:txBody>
      </p:sp>
    </p:spTree>
    <p:extLst>
      <p:ext uri="{BB962C8B-B14F-4D97-AF65-F5344CB8AC3E}">
        <p14:creationId xmlns:p14="http://schemas.microsoft.com/office/powerpoint/2010/main" val="105479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lstStyle/>
          <a:p>
            <a:pPr marL="0" indent="0">
              <a:buNone/>
            </a:pPr>
            <a:r>
              <a:rPr lang="en-GB" dirty="0" smtClean="0"/>
              <a:t>When Alexander was very young, he was told from his mother that he would do wonderful things. His teacher, Aristotle, taught him about people and how a good king should rule.</a:t>
            </a:r>
          </a:p>
          <a:p>
            <a:endParaRPr lang="en-GB" dirty="0"/>
          </a:p>
          <a:p>
            <a:endParaRPr lang="en-GB" dirty="0" smtClean="0"/>
          </a:p>
          <a:p>
            <a:pPr marL="0" indent="0">
              <a:buNone/>
            </a:pPr>
            <a:r>
              <a:rPr lang="en-GB" dirty="0" smtClean="0"/>
              <a:t>From other teachers, he learned how to fight well.</a:t>
            </a:r>
          </a:p>
        </p:txBody>
      </p:sp>
    </p:spTree>
    <p:extLst>
      <p:ext uri="{BB962C8B-B14F-4D97-AF65-F5344CB8AC3E}">
        <p14:creationId xmlns:p14="http://schemas.microsoft.com/office/powerpoint/2010/main" val="36253213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smtClean="0"/>
              <a:t>Alexander’s </a:t>
            </a:r>
            <a:r>
              <a:rPr lang="en-GB" sz="2800" dirty="0"/>
              <a:t>father was King Philip, the ruler of Macedonia in the northern part of Greece</a:t>
            </a:r>
            <a:br>
              <a:rPr lang="en-GB" sz="2800" dirty="0"/>
            </a:br>
            <a:endParaRPr lang="en-GB" sz="2800"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2" y="1268760"/>
            <a:ext cx="8280920" cy="48245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88921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548680"/>
            <a:ext cx="8229600" cy="5462067"/>
          </a:xfrm>
        </p:spPr>
        <p:txBody>
          <a:bodyPr/>
          <a:lstStyle/>
          <a:p>
            <a:pPr marL="0" indent="0">
              <a:buNone/>
            </a:pPr>
            <a:r>
              <a:rPr lang="en-GB" dirty="0" smtClean="0"/>
              <a:t>Alexander’s father had already conquered many Greek city states including Athens.</a:t>
            </a:r>
          </a:p>
          <a:p>
            <a:endParaRPr lang="en-GB" dirty="0"/>
          </a:p>
          <a:p>
            <a:pPr marL="0" indent="0">
              <a:buNone/>
            </a:pPr>
            <a:r>
              <a:rPr lang="en-GB" dirty="0" smtClean="0"/>
              <a:t>What does conquered mean?</a:t>
            </a:r>
            <a:endParaRPr lang="en-GB" dirty="0"/>
          </a:p>
        </p:txBody>
      </p:sp>
    </p:spTree>
    <p:extLst>
      <p:ext uri="{BB962C8B-B14F-4D97-AF65-F5344CB8AC3E}">
        <p14:creationId xmlns:p14="http://schemas.microsoft.com/office/powerpoint/2010/main" val="14321875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2074242"/>
          </a:xfrm>
        </p:spPr>
        <p:txBody>
          <a:bodyPr/>
          <a:lstStyle/>
          <a:p>
            <a:r>
              <a:rPr lang="en-GB" dirty="0" smtClean="0"/>
              <a:t>Alexander tames the horse</a:t>
            </a:r>
            <a:br>
              <a:rPr lang="en-GB" dirty="0" smtClean="0"/>
            </a:br>
            <a:r>
              <a:rPr lang="en-GB" dirty="0" smtClean="0"/>
              <a:t>Bucephalus</a:t>
            </a:r>
            <a:endParaRPr lang="en-GB" dirty="0"/>
          </a:p>
        </p:txBody>
      </p:sp>
      <p:sp>
        <p:nvSpPr>
          <p:cNvPr id="3" name="Content Placeholder 2"/>
          <p:cNvSpPr>
            <a:spLocks noGrp="1"/>
          </p:cNvSpPr>
          <p:nvPr>
            <p:ph idx="1"/>
          </p:nvPr>
        </p:nvSpPr>
        <p:spPr>
          <a:xfrm>
            <a:off x="457200" y="2276872"/>
            <a:ext cx="8229600" cy="3849291"/>
          </a:xfrm>
        </p:spPr>
        <p:txBody>
          <a:bodyPr/>
          <a:lstStyle/>
          <a:p>
            <a:pPr marL="0" indent="0">
              <a:buNone/>
            </a:pPr>
            <a:r>
              <a:rPr lang="en-GB" dirty="0" smtClean="0"/>
              <a:t>There is a story that, one day King Philip took the twelve year old Alexander to a sale of horses. One horse kept snorting and bucking furiously .</a:t>
            </a:r>
          </a:p>
          <a:p>
            <a:pPr marL="0" indent="0">
              <a:buNone/>
            </a:pPr>
            <a:r>
              <a:rPr lang="en-GB" dirty="0" smtClean="0"/>
              <a:t>“No one can ride so wild and savage a beast,” the men said. King Philip commanded the servants to take the horse away .</a:t>
            </a:r>
            <a:endParaRPr lang="en-GB" dirty="0"/>
          </a:p>
        </p:txBody>
      </p:sp>
    </p:spTree>
    <p:extLst>
      <p:ext uri="{BB962C8B-B14F-4D97-AF65-F5344CB8AC3E}">
        <p14:creationId xmlns:p14="http://schemas.microsoft.com/office/powerpoint/2010/main" val="5926364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lstStyle/>
          <a:p>
            <a:pPr marL="0" indent="0">
              <a:buNone/>
            </a:pPr>
            <a:r>
              <a:rPr lang="en-GB" dirty="0" smtClean="0"/>
              <a:t>Alexander spoke up. “Those men do not know how to treat him,” he said.</a:t>
            </a:r>
          </a:p>
          <a:p>
            <a:pPr marL="0" indent="0">
              <a:buNone/>
            </a:pPr>
            <a:r>
              <a:rPr lang="en-GB" dirty="0" smtClean="0"/>
              <a:t>“Perhaps you can do better, “ said his father doubtfully.</a:t>
            </a:r>
          </a:p>
          <a:p>
            <a:pPr marL="0" indent="0">
              <a:buNone/>
            </a:pPr>
            <a:r>
              <a:rPr lang="en-GB" dirty="0" smtClean="0"/>
              <a:t>“Yes, “ said Alexander confidently.” He ran to the horse and quickly turned his head towards the sun because he noticed that the horse was afraid of his own shadow. He patted him with his hand. When he had quieted him a little, he quickly leapt on the horse’s back. </a:t>
            </a:r>
            <a:endParaRPr lang="en-GB" dirty="0"/>
          </a:p>
        </p:txBody>
      </p:sp>
    </p:spTree>
    <p:extLst>
      <p:ext uri="{BB962C8B-B14F-4D97-AF65-F5344CB8AC3E}">
        <p14:creationId xmlns:p14="http://schemas.microsoft.com/office/powerpoint/2010/main" val="7690951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normAutofit fontScale="92500" lnSpcReduction="10000"/>
          </a:bodyPr>
          <a:lstStyle/>
          <a:p>
            <a:pPr marL="0" indent="0">
              <a:buNone/>
            </a:pPr>
            <a:r>
              <a:rPr lang="en-GB" dirty="0" smtClean="0"/>
              <a:t>Everybody expected to see the boy tossed to his death. But Alexander held on tight and let the horse run as fast as he could. By and by, the horse became tired and Alexander rode him back to where his father was standing. </a:t>
            </a:r>
          </a:p>
          <a:p>
            <a:pPr marL="0" indent="0">
              <a:buNone/>
            </a:pPr>
            <a:r>
              <a:rPr lang="en-GB" dirty="0" smtClean="0"/>
              <a:t>“My son, “ said King Philip, “Macedonia is too small a place for you. You must seek a larger kingdom that will be worthy of you.”</a:t>
            </a:r>
          </a:p>
          <a:p>
            <a:pPr marL="0" indent="0">
              <a:buNone/>
            </a:pPr>
            <a:r>
              <a:rPr lang="en-GB" dirty="0" smtClean="0"/>
              <a:t>A few years later, after his father died, that is just what Alexander did. When he was only 22 years old. Alexander set off on his horse, which he named Bucephalus, to conquer the world .</a:t>
            </a:r>
            <a:endParaRPr lang="en-GB" dirty="0"/>
          </a:p>
        </p:txBody>
      </p:sp>
    </p:spTree>
    <p:extLst>
      <p:ext uri="{BB962C8B-B14F-4D97-AF65-F5344CB8AC3E}">
        <p14:creationId xmlns:p14="http://schemas.microsoft.com/office/powerpoint/2010/main" val="40688010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Talk task</a:t>
            </a:r>
            <a:endParaRPr lang="en-GB" dirty="0"/>
          </a:p>
        </p:txBody>
      </p:sp>
      <p:sp>
        <p:nvSpPr>
          <p:cNvPr id="3" name="Content Placeholder 2"/>
          <p:cNvSpPr>
            <a:spLocks noGrp="1"/>
          </p:cNvSpPr>
          <p:nvPr>
            <p:ph idx="1"/>
          </p:nvPr>
        </p:nvSpPr>
        <p:spPr/>
        <p:txBody>
          <a:bodyPr/>
          <a:lstStyle/>
          <a:p>
            <a:r>
              <a:rPr lang="en-GB" dirty="0" smtClean="0"/>
              <a:t>Where was Alexander born?</a:t>
            </a:r>
          </a:p>
          <a:p>
            <a:endParaRPr lang="en-GB" dirty="0"/>
          </a:p>
          <a:p>
            <a:r>
              <a:rPr lang="en-GB" dirty="0" smtClean="0"/>
              <a:t>Who was his teacher?</a:t>
            </a:r>
          </a:p>
          <a:p>
            <a:endParaRPr lang="en-GB" dirty="0"/>
          </a:p>
          <a:p>
            <a:r>
              <a:rPr lang="en-GB" dirty="0" smtClean="0"/>
              <a:t>Who was his father?</a:t>
            </a:r>
            <a:endParaRPr lang="en-GB" dirty="0"/>
          </a:p>
        </p:txBody>
      </p:sp>
    </p:spTree>
    <p:extLst>
      <p:ext uri="{BB962C8B-B14F-4D97-AF65-F5344CB8AC3E}">
        <p14:creationId xmlns:p14="http://schemas.microsoft.com/office/powerpoint/2010/main" val="38002520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sp>
        <p:nvSpPr>
          <p:cNvPr id="3" name="Content Placeholder 2"/>
          <p:cNvSpPr>
            <a:spLocks noGrp="1"/>
          </p:cNvSpPr>
          <p:nvPr>
            <p:ph idx="1"/>
          </p:nvPr>
        </p:nvSpPr>
        <p:spPr/>
        <p:txBody>
          <a:bodyPr/>
          <a:lstStyle/>
          <a:p>
            <a:r>
              <a:rPr lang="en-GB" dirty="0" smtClean="0"/>
              <a:t>Create a story board to illustrate and describe the story of Alexander taming Bucephalus.</a:t>
            </a:r>
            <a:endParaRPr lang="en-GB" dirty="0"/>
          </a:p>
        </p:txBody>
      </p:sp>
    </p:spTree>
    <p:extLst>
      <p:ext uri="{BB962C8B-B14F-4D97-AF65-F5344CB8AC3E}">
        <p14:creationId xmlns:p14="http://schemas.microsoft.com/office/powerpoint/2010/main" val="38243293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Step for depth</a:t>
            </a:r>
            <a:endParaRPr lang="en-GB" dirty="0"/>
          </a:p>
        </p:txBody>
      </p:sp>
      <p:sp>
        <p:nvSpPr>
          <p:cNvPr id="3" name="Content Placeholder 2"/>
          <p:cNvSpPr>
            <a:spLocks noGrp="1"/>
          </p:cNvSpPr>
          <p:nvPr>
            <p:ph idx="1"/>
          </p:nvPr>
        </p:nvSpPr>
        <p:spPr/>
        <p:txBody>
          <a:bodyPr/>
          <a:lstStyle/>
          <a:p>
            <a:r>
              <a:rPr lang="en-GB" dirty="0"/>
              <a:t>Do you think Alexander the Great will make a good ruler? Why?</a:t>
            </a:r>
          </a:p>
          <a:p>
            <a:endParaRPr lang="en-GB" dirty="0"/>
          </a:p>
        </p:txBody>
      </p:sp>
    </p:spTree>
    <p:extLst>
      <p:ext uri="{BB962C8B-B14F-4D97-AF65-F5344CB8AC3E}">
        <p14:creationId xmlns:p14="http://schemas.microsoft.com/office/powerpoint/2010/main" val="34867381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Partner teach/Plenary</a:t>
            </a:r>
            <a:endParaRPr lang="en-GB" dirty="0"/>
          </a:p>
        </p:txBody>
      </p:sp>
      <p:sp>
        <p:nvSpPr>
          <p:cNvPr id="3" name="Content Placeholder 2"/>
          <p:cNvSpPr>
            <a:spLocks noGrp="1"/>
          </p:cNvSpPr>
          <p:nvPr>
            <p:ph idx="1"/>
          </p:nvPr>
        </p:nvSpPr>
        <p:spPr/>
        <p:txBody>
          <a:bodyPr/>
          <a:lstStyle/>
          <a:p>
            <a:r>
              <a:rPr lang="en-GB" dirty="0" smtClean="0"/>
              <a:t>Define these words to your partner: conquer, philosopher, rule, Macedonia </a:t>
            </a:r>
            <a:r>
              <a:rPr lang="en-GB" smtClean="0"/>
              <a:t>and Bucephalus</a:t>
            </a:r>
            <a:r>
              <a:rPr lang="en-GB" dirty="0" smtClean="0"/>
              <a:t>.</a:t>
            </a:r>
          </a:p>
          <a:p>
            <a:endParaRPr lang="en-GB" dirty="0"/>
          </a:p>
        </p:txBody>
      </p:sp>
    </p:spTree>
    <p:extLst>
      <p:ext uri="{BB962C8B-B14F-4D97-AF65-F5344CB8AC3E}">
        <p14:creationId xmlns:p14="http://schemas.microsoft.com/office/powerpoint/2010/main" val="9411932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TotalTime>
  <Words>524</Words>
  <Application>Microsoft Office PowerPoint</Application>
  <PresentationFormat>On-screen Show (4:3)</PresentationFormat>
  <Paragraphs>47</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What did we learn last lesson?</vt:lpstr>
      <vt:lpstr>PowerPoint Presentation</vt:lpstr>
      <vt:lpstr>PowerPoint Presentation</vt:lpstr>
      <vt:lpstr>Vocabulary </vt:lpstr>
      <vt:lpstr>PowerPoint Presentation</vt:lpstr>
      <vt:lpstr>PowerPoint Presentation</vt:lpstr>
      <vt:lpstr>Alexander’s father was King Philip, the ruler of Macedonia in the northern part of Greece </vt:lpstr>
      <vt:lpstr>PowerPoint Presentation</vt:lpstr>
      <vt:lpstr>Alexander tames the horse Bucephalus</vt:lpstr>
      <vt:lpstr>PowerPoint Presentation</vt:lpstr>
      <vt:lpstr>PowerPoint Presentation</vt:lpstr>
      <vt:lpstr>Talk task</vt:lpstr>
      <vt:lpstr>Task</vt:lpstr>
      <vt:lpstr>Step for depth</vt:lpstr>
      <vt:lpstr>Partner teach/Plenary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dc:creator>
  <cp:lastModifiedBy>Rachel Liddel-Middleton</cp:lastModifiedBy>
  <cp:revision>13</cp:revision>
  <dcterms:created xsi:type="dcterms:W3CDTF">2019-05-27T19:09:27Z</dcterms:created>
  <dcterms:modified xsi:type="dcterms:W3CDTF">2020-11-19T15:21:16Z</dcterms:modified>
</cp:coreProperties>
</file>