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6" r:id="rId9"/>
    <p:sldId id="26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06440-2ECE-48FA-85F7-3C1168FF0326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8937-BDEF-46C9-8CA3-A134587DC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1948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06440-2ECE-48FA-85F7-3C1168FF0326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8937-BDEF-46C9-8CA3-A134587DC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557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06440-2ECE-48FA-85F7-3C1168FF0326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8937-BDEF-46C9-8CA3-A134587DC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968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06440-2ECE-48FA-85F7-3C1168FF0326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8937-BDEF-46C9-8CA3-A134587DC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982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06440-2ECE-48FA-85F7-3C1168FF0326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8937-BDEF-46C9-8CA3-A134587DC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589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06440-2ECE-48FA-85F7-3C1168FF0326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8937-BDEF-46C9-8CA3-A134587DC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578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06440-2ECE-48FA-85F7-3C1168FF0326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8937-BDEF-46C9-8CA3-A134587DC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5938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06440-2ECE-48FA-85F7-3C1168FF0326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8937-BDEF-46C9-8CA3-A134587DC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349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06440-2ECE-48FA-85F7-3C1168FF0326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8937-BDEF-46C9-8CA3-A134587DC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824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06440-2ECE-48FA-85F7-3C1168FF0326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8937-BDEF-46C9-8CA3-A134587DC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10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06440-2ECE-48FA-85F7-3C1168FF0326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8937-BDEF-46C9-8CA3-A134587DC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9756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C06440-2ECE-48FA-85F7-3C1168FF0326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758937-BDEF-46C9-8CA3-A134587DC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562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.wma"/><Relationship Id="rId7" Type="http://schemas.openxmlformats.org/officeDocument/2006/relationships/image" Target="../media/image2.gif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1.jpe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wma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Image result for sparkly blue backgrou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" y="-43521"/>
            <a:ext cx="12192001" cy="699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01533" y="1527489"/>
            <a:ext cx="9734551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en-US" sz="115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Dear </a:t>
            </a:r>
          </a:p>
          <a:p>
            <a:pPr algn="ctr"/>
            <a:r>
              <a:rPr lang="en-GB" altLang="en-US" sz="115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Elizabeth</a:t>
            </a:r>
            <a:endParaRPr lang="en-US" altLang="en-US" sz="11500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SassoonPrimaryInfant" pitchFamily="2" charset="0"/>
              <a:cs typeface="Times New Roman" panose="02020603050405020304" pitchFamily="18" charset="0"/>
            </a:endParaRPr>
          </a:p>
        </p:txBody>
      </p:sp>
      <p:pic>
        <p:nvPicPr>
          <p:cNvPr id="6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68" y="4984198"/>
            <a:ext cx="1069143" cy="1088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70" y="503021"/>
            <a:ext cx="739495" cy="75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183" y="2994450"/>
            <a:ext cx="531084" cy="54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6587" y="5162724"/>
            <a:ext cx="1069143" cy="1088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6589" y="681547"/>
            <a:ext cx="739495" cy="75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1803" y="3172976"/>
            <a:ext cx="531084" cy="54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8791">
            <a:off x="2566521" y="507998"/>
            <a:ext cx="1069143" cy="1088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8791">
            <a:off x="9024257" y="459948"/>
            <a:ext cx="739495" cy="75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8791">
            <a:off x="4994027" y="1388761"/>
            <a:ext cx="531084" cy="54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8791">
            <a:off x="3127135" y="4921922"/>
            <a:ext cx="1069143" cy="1088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8791">
            <a:off x="8217541" y="5205797"/>
            <a:ext cx="739495" cy="75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8791">
            <a:off x="4903919" y="5769362"/>
            <a:ext cx="531084" cy="54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8791">
            <a:off x="6960103" y="876449"/>
            <a:ext cx="1069143" cy="1088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8791">
            <a:off x="6060308" y="5654583"/>
            <a:ext cx="1467973" cy="1495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" name="Group 24"/>
          <p:cNvGrpSpPr/>
          <p:nvPr/>
        </p:nvGrpSpPr>
        <p:grpSpPr>
          <a:xfrm>
            <a:off x="-173622" y="-43521"/>
            <a:ext cx="4991100" cy="1396639"/>
            <a:chOff x="257175" y="453851"/>
            <a:chExt cx="4991100" cy="1396639"/>
          </a:xfrm>
        </p:grpSpPr>
        <p:sp>
          <p:nvSpPr>
            <p:cNvPr id="26" name="TextBox 25"/>
            <p:cNvSpPr txBox="1"/>
            <p:nvPr/>
          </p:nvSpPr>
          <p:spPr>
            <a:xfrm>
              <a:off x="628650" y="453851"/>
              <a:ext cx="42481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1"/>
                  </a:solidFill>
                  <a:latin typeface="Trebuchet MS" panose="020B0603020202020204" pitchFamily="34" charset="0"/>
                </a:rPr>
                <a:t>THE GIFT OF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57175" y="650161"/>
              <a:ext cx="499110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7200" dirty="0">
                  <a:solidFill>
                    <a:schemeClr val="bg1"/>
                  </a:solidFill>
                  <a:latin typeface="Trebuchet MS" panose="020B0603020202020204" pitchFamily="34" charset="0"/>
                </a:rPr>
                <a:t>CHRISTMAS</a:t>
              </a:r>
            </a:p>
          </p:txBody>
        </p:sp>
        <p:cxnSp>
          <p:nvCxnSpPr>
            <p:cNvPr id="28" name="Straight Connector 27"/>
            <p:cNvCxnSpPr/>
            <p:nvPr/>
          </p:nvCxnSpPr>
          <p:spPr>
            <a:xfrm flipV="1">
              <a:off x="500063" y="684684"/>
              <a:ext cx="1247775" cy="223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flipV="1">
              <a:off x="3776662" y="684684"/>
              <a:ext cx="1247775" cy="223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30" name="10 Dear Elizabeth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343585" y="6062948"/>
            <a:ext cx="609600" cy="609600"/>
          </a:xfrm>
          <a:prstGeom prst="rect">
            <a:avLst/>
          </a:prstGeom>
        </p:spPr>
      </p:pic>
      <p:pic>
        <p:nvPicPr>
          <p:cNvPr id="31" name="03_Dear Elizabeth.wm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093191" y="60393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750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 vol="80000" numSld="6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audio>
              <p:cMediaNode vol="80000" numSld="6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8" name="Picture 4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83307" y="4"/>
            <a:ext cx="6183087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3" y="4"/>
            <a:ext cx="6284755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99539" y="103660"/>
            <a:ext cx="1037940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en-US" sz="4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  </a:t>
            </a:r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Dear Elizabeth,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it was good to hear your news,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things here are strained,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as you can imagine. 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And Jo, well you know! 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He doesn’t seem to smile anymore.  </a:t>
            </a:r>
          </a:p>
          <a:p>
            <a:pPr algn="ctr"/>
            <a:r>
              <a:rPr lang="en-GB" altLang="en-US" sz="4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 </a:t>
            </a:r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Doors slam, people can misinterpret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Heaven’s plan, but it hurts to see,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how confused he seems.</a:t>
            </a:r>
          </a:p>
        </p:txBody>
      </p:sp>
      <p:pic>
        <p:nvPicPr>
          <p:cNvPr id="1034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68" y="4984198"/>
            <a:ext cx="1069143" cy="1088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70" y="503021"/>
            <a:ext cx="739495" cy="75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183" y="2994450"/>
            <a:ext cx="531084" cy="54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009198" y="341312"/>
            <a:ext cx="739495" cy="75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993159" y="2877253"/>
            <a:ext cx="531084" cy="54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6360" y="4777416"/>
            <a:ext cx="1084665" cy="1104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051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8" name="Picture 4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83307" y="4"/>
            <a:ext cx="6183087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3" y="4"/>
            <a:ext cx="6284755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64429" y="103660"/>
            <a:ext cx="11237755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en-US" sz="4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Dear </a:t>
            </a:r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Elizabeth, the time it seems to fly. 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People just stare, as you can imagine. 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And Jo, well you know! 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He doesn’t seem to talk anymore.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 Eyes blaze, Joseph says,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there’s only so much he can take,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and it occurs to me,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that he just can’t see.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 God’s will be done,  God’s will be done.</a:t>
            </a:r>
          </a:p>
        </p:txBody>
      </p:sp>
      <p:pic>
        <p:nvPicPr>
          <p:cNvPr id="1034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68" y="4984198"/>
            <a:ext cx="1069143" cy="1088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70" y="503021"/>
            <a:ext cx="739495" cy="75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183" y="2994450"/>
            <a:ext cx="531084" cy="54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009198" y="341312"/>
            <a:ext cx="739495" cy="75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993159" y="2877253"/>
            <a:ext cx="531084" cy="54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6360" y="4777416"/>
            <a:ext cx="1084665" cy="1104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0323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8" name="Picture 4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83307" y="4"/>
            <a:ext cx="6183087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3" y="4"/>
            <a:ext cx="6284755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61672" y="40407"/>
            <a:ext cx="10617269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 </a:t>
            </a:r>
            <a:r>
              <a:rPr lang="en-GB" altLang="en-US" sz="4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 </a:t>
            </a:r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Dear Elizabeth,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we leave for Bethlehem. 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The journey will be long,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as you can imagine. 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And Jo, well you know! 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He doesn’t seem so scared anymore. 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 </a:t>
            </a:r>
            <a:r>
              <a:rPr lang="en-GB" altLang="en-US" sz="4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Made </a:t>
            </a:r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plans, joining hands,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through the spirit we understand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that this special birth,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will bring peace on earth.</a:t>
            </a:r>
          </a:p>
        </p:txBody>
      </p:sp>
      <p:pic>
        <p:nvPicPr>
          <p:cNvPr id="1034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68" y="4984198"/>
            <a:ext cx="1069143" cy="1088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70" y="503021"/>
            <a:ext cx="739495" cy="75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183" y="2994450"/>
            <a:ext cx="531084" cy="54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009198" y="341312"/>
            <a:ext cx="739495" cy="75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993159" y="2877253"/>
            <a:ext cx="531084" cy="54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6360" y="4777416"/>
            <a:ext cx="1084665" cy="1104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1516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8" name="Picture 4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83307" y="4"/>
            <a:ext cx="6183087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3" y="4"/>
            <a:ext cx="6284755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13572" y="848857"/>
            <a:ext cx="1061726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en-US" sz="44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 All </a:t>
            </a:r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- And starlight met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with mother’s pain,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and heaven’s angels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wept in praise.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GB" altLang="en-US" sz="44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All </a:t>
            </a:r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- As God’s will was done,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God’s will was done.</a:t>
            </a:r>
          </a:p>
        </p:txBody>
      </p:sp>
      <p:pic>
        <p:nvPicPr>
          <p:cNvPr id="1034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68" y="4984198"/>
            <a:ext cx="1069143" cy="1088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70" y="503021"/>
            <a:ext cx="739495" cy="75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183" y="2994450"/>
            <a:ext cx="531084" cy="54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009198" y="341312"/>
            <a:ext cx="739495" cy="75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993159" y="2877253"/>
            <a:ext cx="531084" cy="54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6360" y="4777416"/>
            <a:ext cx="1084665" cy="1104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849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8" name="Picture 4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83307" y="4"/>
            <a:ext cx="6183087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3" y="4"/>
            <a:ext cx="6284755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61672" y="280767"/>
            <a:ext cx="10617269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en-US" sz="44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Boy group:</a:t>
            </a:r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 Dear Elizabeth, our son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was born this night,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Mary is tired as you can imagine.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And me, I can’t find the words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to tell you how I feel!  </a:t>
            </a:r>
          </a:p>
          <a:p>
            <a:pPr algn="ctr"/>
            <a:r>
              <a:rPr lang="en-GB" altLang="en-US" sz="44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All: </a:t>
            </a:r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who come bring him things,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some say he will be a king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and it occurs to me,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that he just might be.</a:t>
            </a:r>
          </a:p>
        </p:txBody>
      </p:sp>
      <p:pic>
        <p:nvPicPr>
          <p:cNvPr id="1034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68" y="4984198"/>
            <a:ext cx="1069143" cy="1088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70" y="503021"/>
            <a:ext cx="739495" cy="75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183" y="2994450"/>
            <a:ext cx="531084" cy="54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009198" y="341312"/>
            <a:ext cx="739495" cy="75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993159" y="2877253"/>
            <a:ext cx="531084" cy="54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6360" y="4777416"/>
            <a:ext cx="1084665" cy="1104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7593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8" name="Picture 4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83307" y="4"/>
            <a:ext cx="6183087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3" y="4"/>
            <a:ext cx="6284755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61672" y="280767"/>
            <a:ext cx="10617269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en-US" sz="4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3 boy singers </a:t>
            </a:r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- So sleep my son,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until its time to wake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Angels watch,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watch for heaven’s sake.</a:t>
            </a:r>
          </a:p>
          <a:p>
            <a:pPr algn="ctr"/>
            <a:endParaRPr lang="en-GB" altLang="en-US" sz="44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SassoonPrimaryInfant" pitchFamily="2" charset="0"/>
              <a:cs typeface="Times New Roman" panose="02020603050405020304" pitchFamily="18" charset="0"/>
            </a:endParaRP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So sleep my son,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until its time to wake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Angels watch, </a:t>
            </a:r>
          </a:p>
          <a:p>
            <a:pPr algn="ctr"/>
            <a:r>
              <a:rPr lang="en-GB" altLang="en-US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watch for heaven’s sake.</a:t>
            </a:r>
          </a:p>
        </p:txBody>
      </p:sp>
      <p:pic>
        <p:nvPicPr>
          <p:cNvPr id="1034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68" y="4984198"/>
            <a:ext cx="1069143" cy="1088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70" y="503021"/>
            <a:ext cx="739495" cy="75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183" y="2994450"/>
            <a:ext cx="531084" cy="54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009198" y="341312"/>
            <a:ext cx="739495" cy="75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993159" y="2877253"/>
            <a:ext cx="531084" cy="54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6360" y="4777416"/>
            <a:ext cx="1084665" cy="1104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6430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8" name="Picture 4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83307" y="4"/>
            <a:ext cx="6183087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3" y="4"/>
            <a:ext cx="6284755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61672" y="280767"/>
            <a:ext cx="10617269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4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Let’s think. </a:t>
            </a:r>
          </a:p>
          <a:p>
            <a:pPr algn="ctr"/>
            <a:r>
              <a:rPr lang="en-US" altLang="en-US" sz="4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Joseph and Mary’s son has been born. </a:t>
            </a:r>
          </a:p>
          <a:p>
            <a:pPr algn="ctr"/>
            <a:r>
              <a:rPr lang="en-US" altLang="en-US" sz="4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What happens next? </a:t>
            </a:r>
          </a:p>
          <a:p>
            <a:pPr algn="ctr"/>
            <a:r>
              <a:rPr lang="en-US" altLang="en-US" sz="4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Who comes to see the baby Jesus? </a:t>
            </a:r>
          </a:p>
          <a:p>
            <a:pPr algn="ctr"/>
            <a:r>
              <a:rPr lang="en-US" altLang="en-US" sz="4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What might their conversations be? </a:t>
            </a:r>
          </a:p>
          <a:p>
            <a:pPr algn="ctr"/>
            <a:r>
              <a:rPr lang="en-US" altLang="en-US" sz="4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What might Joseph and Mary’s conversation be after this. </a:t>
            </a:r>
          </a:p>
          <a:p>
            <a:pPr algn="ctr"/>
            <a:endParaRPr lang="en-US" altLang="en-US" sz="44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SassoonPrimaryInfant" pitchFamily="2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4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Can we write the next verse?</a:t>
            </a:r>
          </a:p>
          <a:p>
            <a:pPr algn="ctr"/>
            <a:endParaRPr lang="en-GB" altLang="en-US" sz="44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SassoonPrimaryInfant" pitchFamily="2" charset="0"/>
              <a:cs typeface="Times New Roman" panose="02020603050405020304" pitchFamily="18" charset="0"/>
            </a:endParaRPr>
          </a:p>
        </p:txBody>
      </p:sp>
      <p:pic>
        <p:nvPicPr>
          <p:cNvPr id="1034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68" y="4984198"/>
            <a:ext cx="1069143" cy="1088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70" y="503021"/>
            <a:ext cx="739495" cy="75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183" y="2994450"/>
            <a:ext cx="531084" cy="54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009198" y="341312"/>
            <a:ext cx="739495" cy="75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993159" y="2877253"/>
            <a:ext cx="531084" cy="54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6360" y="4777416"/>
            <a:ext cx="1084665" cy="1104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6692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8" name="Picture 4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83307" y="4"/>
            <a:ext cx="6183087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3" y="4"/>
            <a:ext cx="6284755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61672" y="280767"/>
            <a:ext cx="1061726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4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_________________________</a:t>
            </a:r>
          </a:p>
          <a:p>
            <a:pPr algn="ctr"/>
            <a:r>
              <a:rPr lang="en-US" altLang="en-US" sz="4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_________________________</a:t>
            </a:r>
          </a:p>
          <a:p>
            <a:pPr algn="ctr"/>
            <a:r>
              <a:rPr lang="en-US" altLang="en-US" sz="4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__________________________</a:t>
            </a:r>
          </a:p>
          <a:p>
            <a:pPr algn="ctr"/>
            <a:r>
              <a:rPr lang="en-US" altLang="en-US" sz="4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_________________________</a:t>
            </a:r>
          </a:p>
          <a:p>
            <a:pPr algn="ctr"/>
            <a:r>
              <a:rPr lang="en-US" altLang="en-US" sz="4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_________________________</a:t>
            </a:r>
          </a:p>
          <a:p>
            <a:pPr algn="ctr"/>
            <a:r>
              <a:rPr lang="en-US" altLang="en-US" sz="440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SassoonPrimaryInfant" pitchFamily="2" charset="0"/>
                <a:cs typeface="Times New Roman" panose="02020603050405020304" pitchFamily="18" charset="0"/>
              </a:rPr>
              <a:t>__________________________</a:t>
            </a:r>
          </a:p>
          <a:p>
            <a:pPr algn="ctr"/>
            <a:endParaRPr lang="en-GB" altLang="en-US" sz="44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SassoonPrimaryInfant" pitchFamily="2" charset="0"/>
              <a:cs typeface="Times New Roman" panose="02020603050405020304" pitchFamily="18" charset="0"/>
            </a:endParaRPr>
          </a:p>
        </p:txBody>
      </p:sp>
      <p:pic>
        <p:nvPicPr>
          <p:cNvPr id="1034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68" y="4984198"/>
            <a:ext cx="1069143" cy="1088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70" y="503021"/>
            <a:ext cx="739495" cy="75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183" y="2994450"/>
            <a:ext cx="531084" cy="54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009198" y="341312"/>
            <a:ext cx="739495" cy="75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993159" y="2877253"/>
            <a:ext cx="531084" cy="54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Image result for single sparkle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6360" y="4777416"/>
            <a:ext cx="1084665" cy="1104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2989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377</Words>
  <Application>Microsoft Office PowerPoint</Application>
  <PresentationFormat>Widescreen</PresentationFormat>
  <Paragraphs>71</Paragraphs>
  <Slides>9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SassoonPrimaryInfant</vt:lpstr>
      <vt:lpstr>Times New Roman</vt:lpstr>
      <vt:lpstr>Trebuchet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Opal Mullen</dc:creator>
  <cp:lastModifiedBy>Opal Mullen</cp:lastModifiedBy>
  <cp:revision>1</cp:revision>
  <dcterms:created xsi:type="dcterms:W3CDTF">2020-10-05T13:47:24Z</dcterms:created>
  <dcterms:modified xsi:type="dcterms:W3CDTF">2020-10-15T13:30:21Z</dcterms:modified>
</cp:coreProperties>
</file>