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22" r:id="rId2"/>
    <p:sldId id="355" r:id="rId3"/>
    <p:sldId id="356" r:id="rId4"/>
    <p:sldId id="357" r:id="rId5"/>
    <p:sldId id="358" r:id="rId6"/>
    <p:sldId id="359" r:id="rId7"/>
    <p:sldId id="360" r:id="rId8"/>
    <p:sldId id="361" r:id="rId9"/>
    <p:sldId id="362" r:id="rId10"/>
    <p:sldId id="363" r:id="rId11"/>
    <p:sldId id="365" r:id="rId12"/>
    <p:sldId id="364" r:id="rId13"/>
    <p:sldId id="3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A010"/>
    <a:srgbClr val="F185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231" autoAdjust="0"/>
  </p:normalViewPr>
  <p:slideViewPr>
    <p:cSldViewPr>
      <p:cViewPr varScale="1">
        <p:scale>
          <a:sx n="66" d="100"/>
          <a:sy n="66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15C4E-CEBC-4450-8B78-E147F44DF396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0BBE44-1069-4F84-BCC8-0F79420E49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016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B07D2-8AE0-4888-A1F9-D47F547FE66C}" type="datetimeFigureOut">
              <a:rPr lang="en-GB" smtClean="0"/>
              <a:pPr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9CB0-1A47-414B-8F6F-56DC3E1B4F3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.tshirtstudio.com/wp-content/uploads/2011/05/union-jack-fad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65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41653" y="404664"/>
            <a:ext cx="7230867" cy="1919910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Britain’s Landscape</a:t>
            </a:r>
            <a:endParaRPr lang="en-GB" u="sng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652889" y="32172"/>
            <a:ext cx="4491112" cy="372492"/>
          </a:xfrm>
          <a:solidFill>
            <a:schemeClr val="bg1"/>
          </a:solidFill>
        </p:spPr>
        <p:txBody>
          <a:bodyPr/>
          <a:lstStyle/>
          <a:p>
            <a:fld id="{E523590C-0E38-49FA-9001-D34FEBA9013D}" type="datetime2">
              <a:rPr lang="en-GB" sz="2200" u="sng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Thursday, 26 November 2020</a:t>
            </a:fld>
            <a:endParaRPr lang="en-GB" sz="2200" u="sng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9552" y="2324574"/>
            <a:ext cx="8604448" cy="4924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600" dirty="0" smtClean="0">
                <a:solidFill>
                  <a:srgbClr val="FF0000"/>
                </a:solidFill>
                <a:latin typeface="Comic Sans MS" pitchFamily="66" charset="0"/>
              </a:rPr>
              <a:t>LO. To identify physical and human features of the </a:t>
            </a:r>
            <a:r>
              <a:rPr lang="en-GB" sz="2600" dirty="0" smtClean="0">
                <a:solidFill>
                  <a:srgbClr val="FF0000"/>
                </a:solidFill>
                <a:latin typeface="Comic Sans MS" pitchFamily="66" charset="0"/>
              </a:rPr>
              <a:t>UK</a:t>
            </a:r>
            <a:endParaRPr lang="en-GB" sz="2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32364" y="5629195"/>
            <a:ext cx="9208728" cy="4001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7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Human </a:t>
            </a:r>
            <a:r>
              <a:rPr lang="en-GB" sz="4000" b="1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vs</a:t>
            </a:r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Physical</a:t>
            </a:r>
          </a:p>
        </p:txBody>
      </p:sp>
    </p:spTree>
    <p:extLst>
      <p:ext uri="{BB962C8B-B14F-4D97-AF65-F5344CB8AC3E}">
        <p14:creationId xmlns:p14="http://schemas.microsoft.com/office/powerpoint/2010/main" val="419998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1. Human or Physical?</a:t>
            </a:r>
          </a:p>
        </p:txBody>
      </p:sp>
      <p:pic>
        <p:nvPicPr>
          <p:cNvPr id="2062" name="Picture 14" descr="search%3Fq%3Dbig%2Bben%26um%3D1%26hl%3Den%26safe%3Dactive%26biw%3D1280%26bih%3D536%26gbv%3D2%26sout%3D1%26tbm%3Disch&amp;ei=oGgUTsmYAYax8gPpj-37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697116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67744" y="6037182"/>
            <a:ext cx="6566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Big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Ben and Houses </a:t>
            </a:r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of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Parliament in London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305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2.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67744" y="6037182"/>
            <a:ext cx="6566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Angel of the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North, Gateshead</a:t>
            </a:r>
            <a:endParaRPr lang="en-GB" sz="24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 </a:t>
            </a:r>
          </a:p>
        </p:txBody>
      </p:sp>
      <p:pic>
        <p:nvPicPr>
          <p:cNvPr id="3074" name="Picture 2" descr="imgres[4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055" y="2276871"/>
            <a:ext cx="6019297" cy="3548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7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3</a:t>
            </a:r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73386" y="6104319"/>
            <a:ext cx="6566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err="1">
                <a:solidFill>
                  <a:srgbClr val="7030A0"/>
                </a:solidFill>
                <a:latin typeface="Comic Sans MS" pitchFamily="66" charset="0"/>
              </a:rPr>
              <a:t>Durdle</a:t>
            </a:r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Door on the Jurassic Coast, Dorset</a:t>
            </a:r>
            <a:endParaRPr lang="en-GB" sz="24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2400" dirty="0"/>
              <a:t> </a:t>
            </a:r>
          </a:p>
        </p:txBody>
      </p:sp>
      <p:pic>
        <p:nvPicPr>
          <p:cNvPr id="4098" name="Picture 2" descr="imgres[5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386" y="1916831"/>
            <a:ext cx="6566470" cy="39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88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4.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73386" y="6104319"/>
            <a:ext cx="6566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Wembley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Stadium, London</a:t>
            </a:r>
            <a:r>
              <a:rPr lang="en-GB" sz="2400" dirty="0"/>
              <a:t> </a:t>
            </a:r>
          </a:p>
        </p:txBody>
      </p:sp>
      <p:pic>
        <p:nvPicPr>
          <p:cNvPr id="5122" name="Picture 2" descr="imgres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386" y="2060848"/>
            <a:ext cx="6710982" cy="3782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3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5.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73386" y="6104319"/>
            <a:ext cx="77190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Ben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Nevis, the highest </a:t>
            </a:r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mountain in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UK</a:t>
            </a:r>
            <a:r>
              <a:rPr lang="en-GB" sz="2400" dirty="0"/>
              <a:t> </a:t>
            </a:r>
          </a:p>
        </p:txBody>
      </p:sp>
      <p:pic>
        <p:nvPicPr>
          <p:cNvPr id="6146" name="Picture 2" descr="search%3Fq%3Dben%2Bnevis%26hl%3Den%26safe%3Dactive%26biw%3D1280%26bih%3D536%26gbv%3D2%26sout%3D1%26tbm%3Disch&amp;ei=6GYUTu-MB8Sw8gOisY39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386" y="1988839"/>
            <a:ext cx="6696744" cy="3948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3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GB" sz="1600" b="1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6.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238145" y="6309320"/>
            <a:ext cx="6566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Forest of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Dean in Gloucestershire</a:t>
            </a:r>
            <a:r>
              <a:rPr lang="en-GB" sz="2400" dirty="0"/>
              <a:t> </a:t>
            </a:r>
          </a:p>
        </p:txBody>
      </p:sp>
      <p:pic>
        <p:nvPicPr>
          <p:cNvPr id="7170" name="Picture 2" descr="imgres[3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232" y="1901173"/>
            <a:ext cx="6840264" cy="4203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3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7.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73386" y="6104319"/>
            <a:ext cx="6566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Clifton Suspension Bridge, Bristol</a:t>
            </a:r>
            <a:r>
              <a:rPr lang="en-GB" sz="2400" dirty="0"/>
              <a:t> </a:t>
            </a:r>
          </a:p>
        </p:txBody>
      </p:sp>
      <p:pic>
        <p:nvPicPr>
          <p:cNvPr id="9218" name="Picture 2" descr="imgres[6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6336704" cy="389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3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4896" y="1077218"/>
            <a:ext cx="871296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8. Human or Physical?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73386" y="6104319"/>
            <a:ext cx="6566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River Severn, the longest river in the UK</a:t>
            </a:r>
            <a:endParaRPr lang="en-GB" sz="24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2400" dirty="0"/>
              <a:t> </a:t>
            </a:r>
          </a:p>
        </p:txBody>
      </p:sp>
      <p:pic>
        <p:nvPicPr>
          <p:cNvPr id="8194" name="Picture 2" descr="search%3Fq%3Dnew%2Briver%2Bsevern%2Bbridge%26start%3D40%26hl%3Den%26safe%3Dactive%26sa%3DN%26biw%3D1280%26bih%3D536%26gbv%3D2%26ndsp%3D20%26sout%3D1%26tbm%3Disch&amp;ei=v2UUTvnyNcOu8gPI04z8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990" y="2064137"/>
            <a:ext cx="7128296" cy="402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3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6024" y="1501333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What is a physical feature? Give an example</a:t>
            </a:r>
          </a:p>
          <a:p>
            <a:pPr marL="457200" indent="-457200"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What is a human feature? Give an example</a:t>
            </a:r>
            <a:endParaRPr lang="en-GB" sz="2400" dirty="0"/>
          </a:p>
        </p:txBody>
      </p:sp>
      <p:sp>
        <p:nvSpPr>
          <p:cNvPr id="15" name="Rectangle 14"/>
          <p:cNvSpPr/>
          <p:nvPr/>
        </p:nvSpPr>
        <p:spPr>
          <a:xfrm>
            <a:off x="3491880" y="2443592"/>
            <a:ext cx="5633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Look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the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pictures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and see if you can find the city that they can be found in on the map.</a:t>
            </a:r>
            <a:endParaRPr lang="en-GB" sz="2400" dirty="0">
              <a:solidFill>
                <a:srgbClr val="7030A0"/>
              </a:solidFill>
              <a:latin typeface="Comic Sans MS" pitchFamily="66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Use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an online </a:t>
            </a:r>
            <a:r>
              <a:rPr lang="en-GB" sz="2400" dirty="0">
                <a:solidFill>
                  <a:srgbClr val="7030A0"/>
                </a:solidFill>
                <a:latin typeface="Comic Sans MS" pitchFamily="66" charset="0"/>
              </a:rPr>
              <a:t>atlas to find the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places on the map. </a:t>
            </a:r>
          </a:p>
          <a:p>
            <a:endParaRPr lang="en-GB" sz="2400" dirty="0">
              <a:solidFill>
                <a:srgbClr val="7030A0"/>
              </a:solidFill>
              <a:latin typeface="Comic Sans MS" pitchFamily="66" charset="0"/>
            </a:endParaRPr>
          </a:p>
          <a:p>
            <a:endParaRPr lang="en-GB" sz="2400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11" name="Picture 10" descr="search%3Fq%3Dben%2Bnevis%26hl%3Den%26safe%3Dactive%26biw%3D1280%26bih%3D536%26gbv%3D2%26sout%3D1%26tbm%3Disch&amp;ei=6GYUTu-MB8Sw8gOisY39B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1339"/>
            <a:ext cx="2807970" cy="1656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search%3Fq%3Dnew%2Briver%2Bsevern%2Bbridge%26start%3D40%26hl%3Den%26safe%3Dactive%26sa%3DN%26biw%3D1280%26bih%3D536%26gbv%3D2%26ndsp%3D20%26sout%3D1%26tbm%3Disch&amp;ei=v2UUTvnyNcOu8gPI04z8Bw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67834"/>
            <a:ext cx="2807970" cy="15836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017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26681" y="5366360"/>
            <a:ext cx="11211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</a:rPr>
              <a:t>Clifton Suspension Bridge</a:t>
            </a:r>
            <a:r>
              <a:rPr lang="en-GB" sz="1400" dirty="0">
                <a:latin typeface="Arial" pitchFamily="34" charset="0"/>
              </a:rPr>
              <a:t> </a:t>
            </a: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</a:rPr>
              <a:t>(Bristol)</a:t>
            </a: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</a:rPr>
              <a:t> 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82984" y="0"/>
            <a:ext cx="9208728" cy="33855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7" name="Picture 6" descr="http://www.google.co.uk/imgres?imgurl=http://www.biodieselfillingstations.co.uk/images/uk_blank_map.gif&amp;imgrefurl=http://www.biodieselfillingstations.co.uk/outlets.htm&amp;usg=__WmY5SZFiSoWCB6DZeAZloNTepkI=&amp;h=239&amp;w=210&amp;sz=9&amp;hl=en&amp;start=15&amp;zoom=1&amp;um=1&amp;itbs=1&amp;tbnid=8k7ktl47odjoGM:&amp;tbnh=109&amp;tbnw=96&amp;prev=/search%3Fq%3Dblank%2Bmap%2Bof%2Bthe%2BUK%26um%3D1%26hl%3Den%26safe%3Dactive%26sa%3DN%26rlz%3D1T4ADBF_en-GBGB275GB279%26sout%3D1%26biw%3D1024%26bih%3D512%26tbm%3Disch&amp;ei=08QWTo6kL9CXOvih-f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572" y="1756753"/>
            <a:ext cx="3383501" cy="3850747"/>
          </a:xfrm>
          <a:prstGeom prst="rect">
            <a:avLst/>
          </a:prstGeom>
          <a:noFill/>
        </p:spPr>
      </p:pic>
      <p:pic>
        <p:nvPicPr>
          <p:cNvPr id="8" name="Picture 7" descr="imgres[6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1129" y="6118112"/>
            <a:ext cx="858194" cy="52782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cxnSp>
        <p:nvCxnSpPr>
          <p:cNvPr id="10" name="Straight Arrow Connector 9"/>
          <p:cNvCxnSpPr/>
          <p:nvPr/>
        </p:nvCxnSpPr>
        <p:spPr>
          <a:xfrm flipV="1">
            <a:off x="1440226" y="4869160"/>
            <a:ext cx="636900" cy="1248953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366120" y="1700808"/>
            <a:ext cx="5777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Use the atlas to find the places. </a:t>
            </a: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Some you may need to look really hard for.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Label </a:t>
            </a:r>
            <a:r>
              <a:rPr lang="en-GB" sz="2400" dirty="0" smtClean="0">
                <a:solidFill>
                  <a:srgbClr val="7030A0"/>
                </a:solidFill>
                <a:latin typeface="Comic Sans MS" pitchFamily="66" charset="0"/>
              </a:rPr>
              <a:t>the feature and where it is in the UK. </a:t>
            </a:r>
          </a:p>
        </p:txBody>
      </p:sp>
    </p:spTree>
    <p:extLst>
      <p:ext uri="{BB962C8B-B14F-4D97-AF65-F5344CB8AC3E}">
        <p14:creationId xmlns:p14="http://schemas.microsoft.com/office/powerpoint/2010/main" val="400233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155" y="2468797"/>
            <a:ext cx="5285690" cy="19204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476672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anose="030F0702030302020204" pitchFamily="66" charset="0"/>
              </a:rPr>
              <a:t>Step for depth</a:t>
            </a:r>
            <a:endParaRPr lang="en-GB" sz="44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208</Words>
  <Application>Microsoft Office PowerPoint</Application>
  <PresentationFormat>On-screen Show (4:3)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Times New Roman</vt:lpstr>
      <vt:lpstr>Office Theme</vt:lpstr>
      <vt:lpstr>PowerPoint Presentation</vt:lpstr>
      <vt:lpstr>Human vs Physical</vt:lpstr>
      <vt:lpstr>1. Human or Physical?</vt:lpstr>
      <vt:lpstr>2. Human or Physical?</vt:lpstr>
      <vt:lpstr>3. Human or Physical?</vt:lpstr>
      <vt:lpstr>4. Human or Physical?</vt:lpstr>
      <vt:lpstr>5. Human or Physical?</vt:lpstr>
      <vt:lpstr>6. Human or Physical?</vt:lpstr>
      <vt:lpstr>7. Human or Physical?</vt:lpstr>
      <vt:lpstr>8. Human or Physical?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Starter</dc:title>
  <dc:creator>Colin</dc:creator>
  <cp:lastModifiedBy>Alicia Clarke</cp:lastModifiedBy>
  <cp:revision>130</cp:revision>
  <dcterms:created xsi:type="dcterms:W3CDTF">2012-09-22T15:20:51Z</dcterms:created>
  <dcterms:modified xsi:type="dcterms:W3CDTF">2020-11-26T17:33:41Z</dcterms:modified>
</cp:coreProperties>
</file>