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3" r:id="rId3"/>
  </p:sldMasterIdLst>
  <p:notesMasterIdLst>
    <p:notesMasterId r:id="rId16"/>
  </p:notesMasterIdLst>
  <p:sldIdLst>
    <p:sldId id="256" r:id="rId4"/>
    <p:sldId id="257" r:id="rId5"/>
    <p:sldId id="262" r:id="rId6"/>
    <p:sldId id="263" r:id="rId7"/>
    <p:sldId id="264" r:id="rId8"/>
    <p:sldId id="265" r:id="rId9"/>
    <p:sldId id="270" r:id="rId10"/>
    <p:sldId id="266" r:id="rId11"/>
    <p:sldId id="272" r:id="rId12"/>
    <p:sldId id="259" r:id="rId13"/>
    <p:sldId id="267" r:id="rId14"/>
    <p:sldId id="273"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485" autoAdjust="0"/>
    <p:restoredTop sz="94660"/>
  </p:normalViewPr>
  <p:slideViewPr>
    <p:cSldViewPr snapToGrid="0">
      <p:cViewPr varScale="1">
        <p:scale>
          <a:sx n="65" d="100"/>
          <a:sy n="65" d="100"/>
        </p:scale>
        <p:origin x="84" y="2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viewProps" Target="viewProps.xml"/><Relationship Id="rId3" Type="http://schemas.openxmlformats.org/officeDocument/2006/relationships/slideMaster" Target="slideMasters/slideMaster3.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slide" Target="slides/slide12.xml"/><Relationship Id="rId10" Type="http://schemas.openxmlformats.org/officeDocument/2006/relationships/slide" Target="slides/slide7.xml"/><Relationship Id="rId19"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91C7423-2344-4718-ADFA-1C9FEF2ECD64}" type="datetimeFigureOut">
              <a:rPr lang="en-GB" smtClean="0"/>
              <a:t>22/05/2020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3AACE0-1052-4E1B-867A-9687C0BDEAC2}" type="slidenum">
              <a:rPr lang="en-GB" smtClean="0"/>
              <a:t>‹#›</a:t>
            </a:fld>
            <a:endParaRPr lang="en-GB"/>
          </a:p>
        </p:txBody>
      </p:sp>
    </p:spTree>
    <p:extLst>
      <p:ext uri="{BB962C8B-B14F-4D97-AF65-F5344CB8AC3E}">
        <p14:creationId xmlns:p14="http://schemas.microsoft.com/office/powerpoint/2010/main" val="38558354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400550"/>
            <a:ext cx="5486400" cy="1352550"/>
          </a:xfrm>
        </p:spPr>
        <p:txBody>
          <a:bodyPr/>
          <a:lstStyle/>
          <a:p>
            <a:r>
              <a:rPr lang="en-US" b="1" dirty="0"/>
              <a:t>T</a:t>
            </a:r>
            <a:r>
              <a:rPr lang="en-US" sz="1100" b="1" dirty="0"/>
              <a:t>eacher’s Notes: </a:t>
            </a:r>
            <a:r>
              <a:rPr lang="en-US" sz="1100" dirty="0" smtClean="0"/>
              <a:t>Adapt this lesson by setting up a control bag</a:t>
            </a:r>
            <a:r>
              <a:rPr lang="en-US" sz="1100" baseline="0" dirty="0" smtClean="0"/>
              <a:t> (not touched) the same as above, then set up a ‘class bag’. For this, take the slice of bread out of the packet and ask the class to pass it around so that every member of the class has touched the bread. Mist with water, seal as above and label as ‘Touched’ and add the class name/code. Hang these up in your room to see which class grows the most </a:t>
            </a:r>
            <a:r>
              <a:rPr lang="en-US" sz="1100" baseline="0" dirty="0" err="1" smtClean="0"/>
              <a:t>mould</a:t>
            </a:r>
            <a:r>
              <a:rPr lang="en-US" sz="1100" baseline="0" dirty="0" smtClean="0"/>
              <a:t> (and need to wash their hands more thoroughly)!</a:t>
            </a:r>
            <a:endParaRPr lang="en-GB" sz="1100"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7F754CD-0A8A-4937-8930-8EA60D84C84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148795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400550"/>
            <a:ext cx="5486400" cy="1352550"/>
          </a:xfrm>
        </p:spPr>
        <p:txBody>
          <a:bodyPr/>
          <a:lstStyle/>
          <a:p>
            <a:r>
              <a:rPr lang="en-US" b="1" dirty="0"/>
              <a:t>T</a:t>
            </a:r>
            <a:r>
              <a:rPr lang="en-US" sz="1100" b="1" dirty="0"/>
              <a:t>eacher’s Notes: </a:t>
            </a:r>
            <a:r>
              <a:rPr lang="en-US" sz="1100" dirty="0" smtClean="0"/>
              <a:t>Adapt this lesson by setting up a control bag</a:t>
            </a:r>
            <a:r>
              <a:rPr lang="en-US" sz="1100" baseline="0" dirty="0" smtClean="0"/>
              <a:t> (not touched) the same as above, then set up a ‘class bag’. For this, take the slice of bread out of the packet and ask the class to pass it around so that every member of the class has touched the bread. Mist with water, seal as above and label as ‘Touched’ and add the class name/code. Hang these up in your room to see which class grows the most </a:t>
            </a:r>
            <a:r>
              <a:rPr lang="en-US" sz="1100" baseline="0" dirty="0" err="1" smtClean="0"/>
              <a:t>mould</a:t>
            </a:r>
            <a:r>
              <a:rPr lang="en-US" sz="1100" baseline="0" dirty="0" smtClean="0"/>
              <a:t> (and need to wash their hands more thoroughly)!</a:t>
            </a:r>
            <a:endParaRPr lang="en-GB" sz="1100"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7F754CD-0A8A-4937-8930-8EA60D84C84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100140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400550"/>
            <a:ext cx="5486400" cy="1352550"/>
          </a:xfrm>
        </p:spPr>
        <p:txBody>
          <a:bodyPr/>
          <a:lstStyle/>
          <a:p>
            <a:r>
              <a:rPr lang="en-US" b="1" dirty="0"/>
              <a:t>T</a:t>
            </a:r>
            <a:r>
              <a:rPr lang="en-US" sz="1100" b="1" dirty="0"/>
              <a:t>eacher’s Notes: </a:t>
            </a:r>
            <a:r>
              <a:rPr lang="en-US" sz="1100" dirty="0" smtClean="0"/>
              <a:t>Adapt this lesson by setting up a control bag</a:t>
            </a:r>
            <a:r>
              <a:rPr lang="en-US" sz="1100" baseline="0" dirty="0" smtClean="0"/>
              <a:t> (not touched) the same as above, then set up a ‘class bag’. For this, take the slice of bread out of the packet and ask the class to pass it around so that every member of the class has touched the bread. Mist with water, seal as above and label as ‘Touched’ and add the class name/code. Hang these up in your room to see which class grows the most </a:t>
            </a:r>
            <a:r>
              <a:rPr lang="en-US" sz="1100" baseline="0" dirty="0" err="1" smtClean="0"/>
              <a:t>mould</a:t>
            </a:r>
            <a:r>
              <a:rPr lang="en-US" sz="1100" baseline="0" dirty="0" smtClean="0"/>
              <a:t> (and need to wash their hands more thoroughly)!</a:t>
            </a:r>
            <a:endParaRPr lang="en-GB" sz="1100"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7F754CD-0A8A-4937-8930-8EA60D84C84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824546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400550"/>
            <a:ext cx="5486400" cy="1352550"/>
          </a:xfrm>
        </p:spPr>
        <p:txBody>
          <a:bodyPr/>
          <a:lstStyle/>
          <a:p>
            <a:r>
              <a:rPr lang="en-US" b="1" dirty="0"/>
              <a:t>T</a:t>
            </a:r>
            <a:r>
              <a:rPr lang="en-US" sz="1100" b="1" dirty="0"/>
              <a:t>eacher’s Notes: </a:t>
            </a:r>
            <a:r>
              <a:rPr lang="en-US" sz="1100" dirty="0" smtClean="0"/>
              <a:t>Adapt this lesson by setting up a control bag</a:t>
            </a:r>
            <a:r>
              <a:rPr lang="en-US" sz="1100" baseline="0" dirty="0" smtClean="0"/>
              <a:t> (not touched) the same as above, then set up a ‘class bag’. For this, take the slice of bread out of the packet and ask the class to pass it around so that every member of the class has touched the bread. Mist with water, seal as above and label as ‘Touched’ and add the class name/code. Hang these up in your room to see which class grows the most </a:t>
            </a:r>
            <a:r>
              <a:rPr lang="en-US" sz="1100" baseline="0" dirty="0" err="1" smtClean="0"/>
              <a:t>mould</a:t>
            </a:r>
            <a:r>
              <a:rPr lang="en-US" sz="1100" baseline="0" dirty="0" smtClean="0"/>
              <a:t> (and need to wash their hands more thoroughly)!</a:t>
            </a:r>
            <a:endParaRPr lang="en-GB" sz="1100"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7F754CD-0A8A-4937-8930-8EA60D84C84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600043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400550"/>
            <a:ext cx="5486400" cy="1352550"/>
          </a:xfrm>
        </p:spPr>
        <p:txBody>
          <a:bodyPr/>
          <a:lstStyle/>
          <a:p>
            <a:r>
              <a:rPr lang="en-US" b="1" dirty="0"/>
              <a:t>T</a:t>
            </a:r>
            <a:r>
              <a:rPr lang="en-US" sz="1100" b="1" dirty="0"/>
              <a:t>eacher’s Notes: </a:t>
            </a:r>
            <a:r>
              <a:rPr lang="en-US" sz="1100" dirty="0" smtClean="0"/>
              <a:t>Adapt this lesson by setting up a control bag</a:t>
            </a:r>
            <a:r>
              <a:rPr lang="en-US" sz="1100" baseline="0" dirty="0" smtClean="0"/>
              <a:t> (not touched) the same as above, then set up a ‘class bag’. For this, take the slice of bread out of the packet and ask the class to pass it around so that every member of the class has touched the bread. Mist with water, seal as above and label as ‘Touched’ and add the class name/code. Hang these up in your room to see which class grows the most </a:t>
            </a:r>
            <a:r>
              <a:rPr lang="en-US" sz="1100" baseline="0" dirty="0" err="1" smtClean="0"/>
              <a:t>mould</a:t>
            </a:r>
            <a:r>
              <a:rPr lang="en-US" sz="1100" baseline="0" dirty="0" smtClean="0"/>
              <a:t> (and need to wash their hands more thoroughly)!</a:t>
            </a:r>
            <a:endParaRPr lang="en-GB" sz="1100"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7F754CD-0A8A-4937-8930-8EA60D84C84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814271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400550"/>
            <a:ext cx="5486400" cy="1352550"/>
          </a:xfrm>
        </p:spPr>
        <p:txBody>
          <a:bodyPr/>
          <a:lstStyle/>
          <a:p>
            <a:r>
              <a:rPr lang="en-US" b="1" dirty="0"/>
              <a:t>T</a:t>
            </a:r>
            <a:r>
              <a:rPr lang="en-US" sz="1100" b="1" dirty="0"/>
              <a:t>eacher’s Notes: </a:t>
            </a:r>
            <a:r>
              <a:rPr lang="en-US" sz="1100" dirty="0" smtClean="0"/>
              <a:t>Adapt this lesson by setting up a control bag</a:t>
            </a:r>
            <a:r>
              <a:rPr lang="en-US" sz="1100" baseline="0" dirty="0" smtClean="0"/>
              <a:t> (not touched) the same as above, then set up a ‘class bag’. For this, take the slice of bread out of the packet and ask the class to pass it around so that every member of the class has touched the bread. Mist with water, seal as above and label as ‘Touched’ and add the class name/code. Hang these up in your room to see which class grows the most </a:t>
            </a:r>
            <a:r>
              <a:rPr lang="en-US" sz="1100" baseline="0" dirty="0" err="1" smtClean="0"/>
              <a:t>mould</a:t>
            </a:r>
            <a:r>
              <a:rPr lang="en-US" sz="1100" baseline="0" dirty="0" smtClean="0"/>
              <a:t> (and need to wash their hands more thoroughly)!</a:t>
            </a:r>
            <a:endParaRPr lang="en-GB" sz="1100"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7F754CD-0A8A-4937-8930-8EA60D84C84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468480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400550"/>
            <a:ext cx="5486400" cy="1352550"/>
          </a:xfrm>
        </p:spPr>
        <p:txBody>
          <a:bodyPr/>
          <a:lstStyle/>
          <a:p>
            <a:r>
              <a:rPr lang="en-US" b="1" dirty="0"/>
              <a:t>T</a:t>
            </a:r>
            <a:r>
              <a:rPr lang="en-US" sz="1100" b="1" dirty="0"/>
              <a:t>eacher’s Notes: </a:t>
            </a:r>
            <a:r>
              <a:rPr lang="en-US" sz="1100" dirty="0" smtClean="0"/>
              <a:t>Adapt this lesson by setting up a control bag</a:t>
            </a:r>
            <a:r>
              <a:rPr lang="en-US" sz="1100" baseline="0" dirty="0" smtClean="0"/>
              <a:t> (not touched) the same as above, then set up a ‘class bag’. For this, take the slice of bread out of the packet and ask the class to pass it around so that every member of the class has touched the bread. Mist with water, seal as above and label as ‘Touched’ and add the class name/code. Hang these up in your room to see which class grows the most </a:t>
            </a:r>
            <a:r>
              <a:rPr lang="en-US" sz="1100" baseline="0" dirty="0" err="1" smtClean="0"/>
              <a:t>mould</a:t>
            </a:r>
            <a:r>
              <a:rPr lang="en-US" sz="1100" baseline="0" dirty="0" smtClean="0"/>
              <a:t> (and need to wash their hands more thoroughly)!</a:t>
            </a:r>
            <a:endParaRPr lang="en-GB" sz="1100"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7F754CD-0A8A-4937-8930-8EA60D84C84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372568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400550"/>
            <a:ext cx="5486400" cy="1352550"/>
          </a:xfrm>
        </p:spPr>
        <p:txBody>
          <a:bodyPr/>
          <a:lstStyle/>
          <a:p>
            <a:r>
              <a:rPr lang="en-US" b="1" dirty="0"/>
              <a:t>T</a:t>
            </a:r>
            <a:r>
              <a:rPr lang="en-US" sz="1100" b="1" dirty="0"/>
              <a:t>eacher’s Notes: </a:t>
            </a:r>
            <a:r>
              <a:rPr lang="en-US" sz="1100" dirty="0" smtClean="0"/>
              <a:t>Adapt this lesson by setting up a control bag</a:t>
            </a:r>
            <a:r>
              <a:rPr lang="en-US" sz="1100" baseline="0" dirty="0" smtClean="0"/>
              <a:t> (not touched) the same as above, then set up a ‘class bag’. For this, take the slice of bread out of the packet and ask the class to pass it around so that every member of the class has touched the bread. Mist with water, seal as above and label as ‘Touched’ and add the class name/code. Hang these up in your room to see which class grows the most </a:t>
            </a:r>
            <a:r>
              <a:rPr lang="en-US" sz="1100" baseline="0" dirty="0" err="1" smtClean="0"/>
              <a:t>mould</a:t>
            </a:r>
            <a:r>
              <a:rPr lang="en-US" sz="1100" baseline="0" dirty="0" smtClean="0"/>
              <a:t> (and need to wash their hands more thoroughly)!</a:t>
            </a:r>
            <a:endParaRPr lang="en-GB" sz="1100"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7F754CD-0A8A-4937-8930-8EA60D84C84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207985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400550"/>
            <a:ext cx="5486400" cy="1352550"/>
          </a:xfrm>
        </p:spPr>
        <p:txBody>
          <a:bodyPr/>
          <a:lstStyle/>
          <a:p>
            <a:r>
              <a:rPr lang="en-US" b="1" dirty="0"/>
              <a:t>T</a:t>
            </a:r>
            <a:r>
              <a:rPr lang="en-US" sz="1100" b="1" dirty="0"/>
              <a:t>eacher’s Notes: </a:t>
            </a:r>
            <a:r>
              <a:rPr lang="en-US" sz="1100" dirty="0" smtClean="0"/>
              <a:t>Adapt this lesson by setting up a control bag</a:t>
            </a:r>
            <a:r>
              <a:rPr lang="en-US" sz="1100" baseline="0" dirty="0" smtClean="0"/>
              <a:t> (not touched) the same as above, then set up a ‘class bag’. For this, take the slice of bread out of the packet and ask the class to pass it around so that every member of the class has touched the bread. Mist with water, seal as above and label as ‘Touched’ and add the class name/code. Hang these up in your room to see which class grows the most </a:t>
            </a:r>
            <a:r>
              <a:rPr lang="en-US" sz="1100" baseline="0" dirty="0" err="1" smtClean="0"/>
              <a:t>mould</a:t>
            </a:r>
            <a:r>
              <a:rPr lang="en-US" sz="1100" baseline="0" dirty="0" smtClean="0"/>
              <a:t> (and need to wash their hands more thoroughly)!</a:t>
            </a:r>
            <a:endParaRPr lang="en-GB" sz="1100"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7F754CD-0A8A-4937-8930-8EA60D84C84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098266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400550"/>
            <a:ext cx="5486400" cy="1352550"/>
          </a:xfrm>
        </p:spPr>
        <p:txBody>
          <a:bodyPr/>
          <a:lstStyle/>
          <a:p>
            <a:r>
              <a:rPr lang="en-US" b="1" dirty="0"/>
              <a:t>T</a:t>
            </a:r>
            <a:r>
              <a:rPr lang="en-US" sz="1100" b="1" dirty="0"/>
              <a:t>eacher’s Notes: </a:t>
            </a:r>
            <a:r>
              <a:rPr lang="en-US" sz="1100" dirty="0" smtClean="0"/>
              <a:t>Adapt this lesson by setting up a control bag</a:t>
            </a:r>
            <a:r>
              <a:rPr lang="en-US" sz="1100" baseline="0" dirty="0" smtClean="0"/>
              <a:t> (not touched) the same as above, then set up a ‘class bag’. For this, take the slice of bread out of the packet and ask the class to pass it around so that every member of the class has touched the bread. Mist with water, seal as above and label as ‘Touched’ and add the class name/code. Hang these up in your room to see which class grows the most </a:t>
            </a:r>
            <a:r>
              <a:rPr lang="en-US" sz="1100" baseline="0" dirty="0" err="1" smtClean="0"/>
              <a:t>mould</a:t>
            </a:r>
            <a:r>
              <a:rPr lang="en-US" sz="1100" baseline="0" dirty="0" smtClean="0"/>
              <a:t> (and need to wash their hands more thoroughly)!</a:t>
            </a:r>
            <a:endParaRPr lang="en-GB" sz="1100"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7F754CD-0A8A-4937-8930-8EA60D84C84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9119595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400550"/>
            <a:ext cx="5486400" cy="1352550"/>
          </a:xfrm>
        </p:spPr>
        <p:txBody>
          <a:bodyPr/>
          <a:lstStyle/>
          <a:p>
            <a:r>
              <a:rPr lang="en-US" b="1" dirty="0"/>
              <a:t>T</a:t>
            </a:r>
            <a:r>
              <a:rPr lang="en-US" sz="1100" b="1" dirty="0"/>
              <a:t>eacher’s Notes: </a:t>
            </a:r>
            <a:r>
              <a:rPr lang="en-US" sz="1100" dirty="0" smtClean="0"/>
              <a:t>Adapt this lesson by setting up a control bag</a:t>
            </a:r>
            <a:r>
              <a:rPr lang="en-US" sz="1100" baseline="0" dirty="0" smtClean="0"/>
              <a:t> (not touched) the same as above, then set up a ‘class bag’. For this, take the slice of bread out of the packet and ask the class to pass it around so that every member of the class has touched the bread. Mist with water, seal as above and label as ‘Touched’ and add the class name/code. Hang these up in your room to see which class grows the most </a:t>
            </a:r>
            <a:r>
              <a:rPr lang="en-US" sz="1100" baseline="0" dirty="0" err="1" smtClean="0"/>
              <a:t>mould</a:t>
            </a:r>
            <a:r>
              <a:rPr lang="en-US" sz="1100" baseline="0" dirty="0" smtClean="0"/>
              <a:t> (and need to wash their hands more thoroughly)!</a:t>
            </a:r>
            <a:endParaRPr lang="en-GB" sz="1100"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7F754CD-0A8A-4937-8930-8EA60D84C84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158947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84151392-3382-4F6A-AE78-26B28AAD1F71}" type="datetimeFigureOut">
              <a:rPr lang="en-GB" smtClean="0"/>
              <a:t>22/05/2020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0CDE3C-2F11-4EAF-AC46-77283D091956}" type="slidenum">
              <a:rPr lang="en-GB" smtClean="0"/>
              <a:t>‹#›</a:t>
            </a:fld>
            <a:endParaRPr lang="en-GB"/>
          </a:p>
        </p:txBody>
      </p:sp>
    </p:spTree>
    <p:extLst>
      <p:ext uri="{BB962C8B-B14F-4D97-AF65-F5344CB8AC3E}">
        <p14:creationId xmlns:p14="http://schemas.microsoft.com/office/powerpoint/2010/main" val="38067746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4151392-3382-4F6A-AE78-26B28AAD1F71}" type="datetimeFigureOut">
              <a:rPr lang="en-GB" smtClean="0"/>
              <a:t>22/05/2020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0CDE3C-2F11-4EAF-AC46-77283D091956}" type="slidenum">
              <a:rPr lang="en-GB" smtClean="0"/>
              <a:t>‹#›</a:t>
            </a:fld>
            <a:endParaRPr lang="en-GB"/>
          </a:p>
        </p:txBody>
      </p:sp>
    </p:spTree>
    <p:extLst>
      <p:ext uri="{BB962C8B-B14F-4D97-AF65-F5344CB8AC3E}">
        <p14:creationId xmlns:p14="http://schemas.microsoft.com/office/powerpoint/2010/main" val="34635896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4151392-3382-4F6A-AE78-26B28AAD1F71}" type="datetimeFigureOut">
              <a:rPr lang="en-GB" smtClean="0"/>
              <a:t>22/05/2020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0CDE3C-2F11-4EAF-AC46-77283D091956}" type="slidenum">
              <a:rPr lang="en-GB" smtClean="0"/>
              <a:t>‹#›</a:t>
            </a:fld>
            <a:endParaRPr lang="en-GB"/>
          </a:p>
        </p:txBody>
      </p:sp>
    </p:spTree>
    <p:extLst>
      <p:ext uri="{BB962C8B-B14F-4D97-AF65-F5344CB8AC3E}">
        <p14:creationId xmlns:p14="http://schemas.microsoft.com/office/powerpoint/2010/main" val="30319583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84151392-3382-4F6A-AE78-26B28AAD1F71}" type="datetimeFigureOut">
              <a:rPr lang="en-GB" smtClean="0"/>
              <a:t>22/05/2020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70CDE3C-2F11-4EAF-AC46-77283D091956}" type="slidenum">
              <a:rPr lang="en-GB" smtClean="0"/>
              <a:t>‹#›</a:t>
            </a:fld>
            <a:endParaRPr lang="en-GB"/>
          </a:p>
        </p:txBody>
      </p:sp>
    </p:spTree>
    <p:extLst>
      <p:ext uri="{BB962C8B-B14F-4D97-AF65-F5344CB8AC3E}">
        <p14:creationId xmlns:p14="http://schemas.microsoft.com/office/powerpoint/2010/main" val="381791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84151392-3382-4F6A-AE78-26B28AAD1F71}" type="datetimeFigureOut">
              <a:rPr lang="en-GB" smtClean="0"/>
              <a:t>22/05/2020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70CDE3C-2F11-4EAF-AC46-77283D091956}" type="slidenum">
              <a:rPr lang="en-GB" smtClean="0"/>
              <a:t>‹#›</a:t>
            </a:fld>
            <a:endParaRPr lang="en-GB"/>
          </a:p>
        </p:txBody>
      </p:sp>
    </p:spTree>
    <p:extLst>
      <p:ext uri="{BB962C8B-B14F-4D97-AF65-F5344CB8AC3E}">
        <p14:creationId xmlns:p14="http://schemas.microsoft.com/office/powerpoint/2010/main" val="10360593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84151392-3382-4F6A-AE78-26B28AAD1F71}" type="datetimeFigureOut">
              <a:rPr lang="en-GB" smtClean="0"/>
              <a:t>22/05/2020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70CDE3C-2F11-4EAF-AC46-77283D091956}" type="slidenum">
              <a:rPr lang="en-GB" smtClean="0"/>
              <a:t>‹#›</a:t>
            </a:fld>
            <a:endParaRPr lang="en-GB"/>
          </a:p>
        </p:txBody>
      </p:sp>
    </p:spTree>
    <p:extLst>
      <p:ext uri="{BB962C8B-B14F-4D97-AF65-F5344CB8AC3E}">
        <p14:creationId xmlns:p14="http://schemas.microsoft.com/office/powerpoint/2010/main" val="34912084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151392-3382-4F6A-AE78-26B28AAD1F71}" type="datetimeFigureOut">
              <a:rPr lang="en-GB" smtClean="0"/>
              <a:t>22/05/2020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70CDE3C-2F11-4EAF-AC46-77283D091956}" type="slidenum">
              <a:rPr lang="en-GB" smtClean="0"/>
              <a:t>‹#›</a:t>
            </a:fld>
            <a:endParaRPr lang="en-GB"/>
          </a:p>
        </p:txBody>
      </p:sp>
    </p:spTree>
    <p:extLst>
      <p:ext uri="{BB962C8B-B14F-4D97-AF65-F5344CB8AC3E}">
        <p14:creationId xmlns:p14="http://schemas.microsoft.com/office/powerpoint/2010/main" val="10852456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4151392-3382-4F6A-AE78-26B28AAD1F71}" type="datetimeFigureOut">
              <a:rPr lang="en-GB" smtClean="0"/>
              <a:t>22/05/2020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70CDE3C-2F11-4EAF-AC46-77283D091956}" type="slidenum">
              <a:rPr lang="en-GB" smtClean="0"/>
              <a:t>‹#›</a:t>
            </a:fld>
            <a:endParaRPr lang="en-GB"/>
          </a:p>
        </p:txBody>
      </p:sp>
    </p:spTree>
    <p:extLst>
      <p:ext uri="{BB962C8B-B14F-4D97-AF65-F5344CB8AC3E}">
        <p14:creationId xmlns:p14="http://schemas.microsoft.com/office/powerpoint/2010/main" val="12517529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4151392-3382-4F6A-AE78-26B28AAD1F71}" type="datetimeFigureOut">
              <a:rPr lang="en-GB" smtClean="0"/>
              <a:t>22/05/2020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70CDE3C-2F11-4EAF-AC46-77283D091956}" type="slidenum">
              <a:rPr lang="en-GB" smtClean="0"/>
              <a:t>‹#›</a:t>
            </a:fld>
            <a:endParaRPr lang="en-GB"/>
          </a:p>
        </p:txBody>
      </p:sp>
    </p:spTree>
    <p:extLst>
      <p:ext uri="{BB962C8B-B14F-4D97-AF65-F5344CB8AC3E}">
        <p14:creationId xmlns:p14="http://schemas.microsoft.com/office/powerpoint/2010/main" val="15486747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4151392-3382-4F6A-AE78-26B28AAD1F71}" type="datetimeFigureOut">
              <a:rPr lang="en-GB" smtClean="0"/>
              <a:t>22/05/2020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0CDE3C-2F11-4EAF-AC46-77283D091956}" type="slidenum">
              <a:rPr lang="en-GB" smtClean="0"/>
              <a:t>‹#›</a:t>
            </a:fld>
            <a:endParaRPr lang="en-GB"/>
          </a:p>
        </p:txBody>
      </p:sp>
    </p:spTree>
    <p:extLst>
      <p:ext uri="{BB962C8B-B14F-4D97-AF65-F5344CB8AC3E}">
        <p14:creationId xmlns:p14="http://schemas.microsoft.com/office/powerpoint/2010/main" val="11248237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4151392-3382-4F6A-AE78-26B28AAD1F71}" type="datetimeFigureOut">
              <a:rPr lang="en-GB" smtClean="0"/>
              <a:t>22/05/2020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0CDE3C-2F11-4EAF-AC46-77283D091956}" type="slidenum">
              <a:rPr lang="en-GB" smtClean="0"/>
              <a:t>‹#›</a:t>
            </a:fld>
            <a:endParaRPr lang="en-GB"/>
          </a:p>
        </p:txBody>
      </p:sp>
    </p:spTree>
    <p:extLst>
      <p:ext uri="{BB962C8B-B14F-4D97-AF65-F5344CB8AC3E}">
        <p14:creationId xmlns:p14="http://schemas.microsoft.com/office/powerpoint/2010/main" val="241824533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14" name="Rounded Rectangle 13"/>
          <p:cNvSpPr/>
          <p:nvPr userDrawn="1"/>
        </p:nvSpPr>
        <p:spPr>
          <a:xfrm>
            <a:off x="305618" y="493787"/>
            <a:ext cx="11552553" cy="6153754"/>
          </a:xfrm>
          <a:prstGeom prst="roundRect">
            <a:avLst>
              <a:gd name="adj" fmla="val 5136"/>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entury Gothic" panose="020F0302020204030204"/>
              <a:ea typeface="+mn-ea"/>
              <a:cs typeface="+mn-cs"/>
            </a:endParaRPr>
          </a:p>
        </p:txBody>
      </p:sp>
      <p:sp>
        <p:nvSpPr>
          <p:cNvPr id="15" name="Date Placeholder 3"/>
          <p:cNvSpPr>
            <a:spLocks noGrp="1"/>
          </p:cNvSpPr>
          <p:nvPr>
            <p:ph type="dt" sz="half" idx="2"/>
          </p:nvPr>
        </p:nvSpPr>
        <p:spPr>
          <a:xfrm>
            <a:off x="10301513" y="608693"/>
            <a:ext cx="1324429" cy="365125"/>
          </a:xfrm>
          <a:prstGeom prst="rect">
            <a:avLst/>
          </a:prstGeom>
        </p:spPr>
        <p:txBody>
          <a:bodyPr vert="horz" lIns="91440" tIns="45720" rIns="91440" bIns="45720" rtlCol="0" anchor="ctr"/>
          <a:lstStyle>
            <a:lvl1pPr algn="l">
              <a:defRPr sz="1600" b="1">
                <a:solidFill>
                  <a:schemeClr val="accent1"/>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3F0CFEDB-8CAB-4A23-86E8-AB7926F80FAE}" type="datetimeFigureOut">
              <a:rPr kumimoji="0" lang="en-GB" sz="1600" b="1" i="0" u="none" strike="noStrike" kern="1200" cap="none" spc="0" normalizeH="0" baseline="0" noProof="0" smtClean="0">
                <a:ln>
                  <a:noFill/>
                </a:ln>
                <a:solidFill>
                  <a:srgbClr val="0F6FC6"/>
                </a:solidFill>
                <a:effectLst/>
                <a:uLnTx/>
                <a:uFillTx/>
                <a:latin typeface="Century Gothic" panose="020F03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22/05/2020</a:t>
            </a:fld>
            <a:endParaRPr kumimoji="0" lang="en-GB" sz="1600" b="1" i="0" u="none" strike="noStrike" kern="1200" cap="none" spc="0" normalizeH="0" baseline="0" noProof="0" dirty="0">
              <a:ln>
                <a:noFill/>
              </a:ln>
              <a:solidFill>
                <a:srgbClr val="0F6FC6"/>
              </a:solidFill>
              <a:effectLst/>
              <a:uLnTx/>
              <a:uFillTx/>
              <a:latin typeface="Century Gothic" panose="020F0302020204030204"/>
              <a:ea typeface="+mn-ea"/>
              <a:cs typeface="+mn-cs"/>
            </a:endParaRPr>
          </a:p>
        </p:txBody>
      </p:sp>
    </p:spTree>
    <p:extLst>
      <p:ext uri="{BB962C8B-B14F-4D97-AF65-F5344CB8AC3E}">
        <p14:creationId xmlns:p14="http://schemas.microsoft.com/office/powerpoint/2010/main" val="3744303468"/>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F744B8C-B154-F141-89E0-917E9E03B9C6}" type="datetimeFigureOut">
              <a:rPr kumimoji="0" lang="en-US" sz="1600" b="1" i="0" u="none" strike="noStrike" kern="1200" cap="none" spc="0" normalizeH="0" baseline="0" noProof="0" smtClean="0">
                <a:ln>
                  <a:noFill/>
                </a:ln>
                <a:solidFill>
                  <a:srgbClr val="0F6FC6"/>
                </a:solidFill>
                <a:effectLst/>
                <a:uLnTx/>
                <a:uFillTx/>
                <a:latin typeface="Century Gothic" panose="020F03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5/22/2020</a:t>
            </a:fld>
            <a:endParaRPr kumimoji="0" lang="en-US" sz="1600" b="1" i="0" u="none" strike="noStrike" kern="1200" cap="none" spc="0" normalizeH="0" baseline="0" noProof="0">
              <a:ln>
                <a:noFill/>
              </a:ln>
              <a:solidFill>
                <a:srgbClr val="0F6FC6"/>
              </a:solidFill>
              <a:effectLst/>
              <a:uLnTx/>
              <a:uFillTx/>
              <a:latin typeface="Century Gothic" panose="020F0302020204030204"/>
              <a:ea typeface="+mn-ea"/>
              <a:cs typeface="+mn-cs"/>
            </a:endParaRPr>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entury Gothic" panose="020F03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8C731E90-5BB7-1C4F-A61F-104BA7C9D166}" type="slidenum">
              <a:rPr kumimoji="0" lang="en-US" sz="1800" b="0" i="0" u="none" strike="noStrike" kern="1200" cap="none" spc="0" normalizeH="0" baseline="0" noProof="0" smtClean="0">
                <a:ln>
                  <a:noFill/>
                </a:ln>
                <a:solidFill>
                  <a:prstClr val="black"/>
                </a:solidFill>
                <a:effectLst/>
                <a:uLnTx/>
                <a:uFillTx/>
                <a:latin typeface="Century Gothic" panose="020F03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en-US" sz="1800" b="0" i="0" u="none" strike="noStrike" kern="1200" cap="none" spc="0" normalizeH="0" baseline="0" noProof="0">
              <a:ln>
                <a:noFill/>
              </a:ln>
              <a:solidFill>
                <a:prstClr val="black"/>
              </a:solidFill>
              <a:effectLst/>
              <a:uLnTx/>
              <a:uFillTx/>
              <a:latin typeface="Century Gothic" panose="020F0302020204030204"/>
              <a:ea typeface="+mn-ea"/>
              <a:cs typeface="+mn-cs"/>
            </a:endParaRPr>
          </a:p>
        </p:txBody>
      </p:sp>
    </p:spTree>
    <p:extLst>
      <p:ext uri="{BB962C8B-B14F-4D97-AF65-F5344CB8AC3E}">
        <p14:creationId xmlns:p14="http://schemas.microsoft.com/office/powerpoint/2010/main" val="2270255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GB"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defTabSz="457200" fontAlgn="base">
              <a:spcBef>
                <a:spcPct val="0"/>
              </a:spcBef>
              <a:spcAft>
                <a:spcPct val="0"/>
              </a:spcAft>
              <a:defRPr/>
            </a:pPr>
            <a:fld id="{F7E0F7AC-BA14-46FD-BA1B-B2AB761E3C62}" type="datetime1">
              <a:rPr lang="en-US" altLang="en-US" smtClean="0">
                <a:ea typeface="ＭＳ Ｐゴシック" panose="020B0600070205080204" pitchFamily="34" charset="-128"/>
              </a:rPr>
              <a:pPr defTabSz="457200" fontAlgn="base">
                <a:spcBef>
                  <a:spcPct val="0"/>
                </a:spcBef>
                <a:spcAft>
                  <a:spcPct val="0"/>
                </a:spcAft>
                <a:defRPr/>
              </a:pPr>
              <a:t>5/22/2020</a:t>
            </a:fld>
            <a:endParaRPr lang="en-US" altLang="en-US">
              <a:ea typeface="ＭＳ Ｐゴシック" panose="020B0600070205080204" pitchFamily="34" charset="-128"/>
            </a:endParaRPr>
          </a:p>
        </p:txBody>
      </p:sp>
      <p:sp>
        <p:nvSpPr>
          <p:cNvPr id="5" name="Footer Placeholder 4"/>
          <p:cNvSpPr>
            <a:spLocks noGrp="1"/>
          </p:cNvSpPr>
          <p:nvPr>
            <p:ph type="ftr" sz="quarter" idx="11"/>
          </p:nvPr>
        </p:nvSpPr>
        <p:spPr/>
        <p:txBody>
          <a:bodyPr/>
          <a:lstStyle>
            <a:lvl1pPr>
              <a:defRPr/>
            </a:lvl1pPr>
          </a:lstStyle>
          <a:p>
            <a:pPr defTabSz="457200">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defTabSz="457200" fontAlgn="base">
              <a:spcBef>
                <a:spcPct val="0"/>
              </a:spcBef>
              <a:spcAft>
                <a:spcPct val="0"/>
              </a:spcAft>
              <a:defRPr/>
            </a:pPr>
            <a:fld id="{FA3B61C6-1F5F-43D4-8986-2D85F5955475}" type="slidenum">
              <a:rPr lang="en-US" altLang="en-US" smtClean="0">
                <a:ea typeface="ＭＳ Ｐゴシック" panose="020B0600070205080204" pitchFamily="34" charset="-128"/>
              </a:rPr>
              <a:pPr defTabSz="457200" fontAlgn="base">
                <a:spcBef>
                  <a:spcPct val="0"/>
                </a:spcBef>
                <a:spcAft>
                  <a:spcPct val="0"/>
                </a:spcAft>
                <a:defRPr/>
              </a:pPr>
              <a:t>‹#›</a:t>
            </a:fld>
            <a:endParaRPr lang="en-US" altLang="en-US">
              <a:ea typeface="ＭＳ Ｐゴシック" panose="020B0600070205080204" pitchFamily="34" charset="-128"/>
            </a:endParaRPr>
          </a:p>
        </p:txBody>
      </p:sp>
    </p:spTree>
    <p:extLst>
      <p:ext uri="{BB962C8B-B14F-4D97-AF65-F5344CB8AC3E}">
        <p14:creationId xmlns:p14="http://schemas.microsoft.com/office/powerpoint/2010/main" val="320786282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idx="1"/>
          </p:nvPr>
        </p:nvSpPr>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lvl1pPr>
              <a:defRPr/>
            </a:lvl1pPr>
          </a:lstStyle>
          <a:p>
            <a:pPr defTabSz="457200" fontAlgn="base">
              <a:spcBef>
                <a:spcPct val="0"/>
              </a:spcBef>
              <a:spcAft>
                <a:spcPct val="0"/>
              </a:spcAft>
              <a:defRPr/>
            </a:pPr>
            <a:fld id="{8767374C-4894-4EF5-89D6-D7C3A7AA548C}" type="datetime1">
              <a:rPr lang="en-US" altLang="en-US" smtClean="0">
                <a:ea typeface="ＭＳ Ｐゴシック" panose="020B0600070205080204" pitchFamily="34" charset="-128"/>
              </a:rPr>
              <a:pPr defTabSz="457200" fontAlgn="base">
                <a:spcBef>
                  <a:spcPct val="0"/>
                </a:spcBef>
                <a:spcAft>
                  <a:spcPct val="0"/>
                </a:spcAft>
                <a:defRPr/>
              </a:pPr>
              <a:t>5/22/2020</a:t>
            </a:fld>
            <a:endParaRPr lang="en-US" altLang="en-US">
              <a:ea typeface="ＭＳ Ｐゴシック" panose="020B0600070205080204" pitchFamily="34" charset="-128"/>
            </a:endParaRPr>
          </a:p>
        </p:txBody>
      </p:sp>
      <p:sp>
        <p:nvSpPr>
          <p:cNvPr id="5" name="Footer Placeholder 4"/>
          <p:cNvSpPr>
            <a:spLocks noGrp="1"/>
          </p:cNvSpPr>
          <p:nvPr>
            <p:ph type="ftr" sz="quarter" idx="11"/>
          </p:nvPr>
        </p:nvSpPr>
        <p:spPr/>
        <p:txBody>
          <a:bodyPr/>
          <a:lstStyle>
            <a:lvl1pPr>
              <a:defRPr/>
            </a:lvl1pPr>
          </a:lstStyle>
          <a:p>
            <a:pPr defTabSz="457200">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defTabSz="457200" fontAlgn="base">
              <a:spcBef>
                <a:spcPct val="0"/>
              </a:spcBef>
              <a:spcAft>
                <a:spcPct val="0"/>
              </a:spcAft>
              <a:defRPr/>
            </a:pPr>
            <a:fld id="{8B388AA5-07DE-43B1-9513-2FAD74348680}" type="slidenum">
              <a:rPr lang="en-US" altLang="en-US" smtClean="0">
                <a:ea typeface="ＭＳ Ｐゴシック" panose="020B0600070205080204" pitchFamily="34" charset="-128"/>
              </a:rPr>
              <a:pPr defTabSz="457200" fontAlgn="base">
                <a:spcBef>
                  <a:spcPct val="0"/>
                </a:spcBef>
                <a:spcAft>
                  <a:spcPct val="0"/>
                </a:spcAft>
                <a:defRPr/>
              </a:pPr>
              <a:t>‹#›</a:t>
            </a:fld>
            <a:endParaRPr lang="en-US" altLang="en-US">
              <a:ea typeface="ＭＳ Ｐゴシック" panose="020B0600070205080204" pitchFamily="34" charset="-128"/>
            </a:endParaRPr>
          </a:p>
        </p:txBody>
      </p:sp>
    </p:spTree>
    <p:extLst>
      <p:ext uri="{BB962C8B-B14F-4D97-AF65-F5344CB8AC3E}">
        <p14:creationId xmlns:p14="http://schemas.microsoft.com/office/powerpoint/2010/main" val="23008338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GB"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p:txBody>
          <a:bodyPr/>
          <a:lstStyle>
            <a:lvl1pPr>
              <a:defRPr/>
            </a:lvl1pPr>
          </a:lstStyle>
          <a:p>
            <a:pPr defTabSz="457200" fontAlgn="base">
              <a:spcBef>
                <a:spcPct val="0"/>
              </a:spcBef>
              <a:spcAft>
                <a:spcPct val="0"/>
              </a:spcAft>
              <a:defRPr/>
            </a:pPr>
            <a:fld id="{67C0B686-F6A8-4E6B-A1BF-0CDB5C53AFDA}" type="datetime1">
              <a:rPr lang="en-US" altLang="en-US" smtClean="0">
                <a:ea typeface="ＭＳ Ｐゴシック" panose="020B0600070205080204" pitchFamily="34" charset="-128"/>
              </a:rPr>
              <a:pPr defTabSz="457200" fontAlgn="base">
                <a:spcBef>
                  <a:spcPct val="0"/>
                </a:spcBef>
                <a:spcAft>
                  <a:spcPct val="0"/>
                </a:spcAft>
                <a:defRPr/>
              </a:pPr>
              <a:t>5/22/2020</a:t>
            </a:fld>
            <a:endParaRPr lang="en-US" altLang="en-US">
              <a:ea typeface="ＭＳ Ｐゴシック" panose="020B0600070205080204" pitchFamily="34" charset="-128"/>
            </a:endParaRPr>
          </a:p>
        </p:txBody>
      </p:sp>
      <p:sp>
        <p:nvSpPr>
          <p:cNvPr id="5" name="Footer Placeholder 4"/>
          <p:cNvSpPr>
            <a:spLocks noGrp="1"/>
          </p:cNvSpPr>
          <p:nvPr>
            <p:ph type="ftr" sz="quarter" idx="11"/>
          </p:nvPr>
        </p:nvSpPr>
        <p:spPr/>
        <p:txBody>
          <a:bodyPr/>
          <a:lstStyle>
            <a:lvl1pPr>
              <a:defRPr/>
            </a:lvl1pPr>
          </a:lstStyle>
          <a:p>
            <a:pPr defTabSz="457200">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defTabSz="457200" fontAlgn="base">
              <a:spcBef>
                <a:spcPct val="0"/>
              </a:spcBef>
              <a:spcAft>
                <a:spcPct val="0"/>
              </a:spcAft>
              <a:defRPr/>
            </a:pPr>
            <a:fld id="{C803B344-5E2B-420A-8FD4-F83DFAEC7095}" type="slidenum">
              <a:rPr lang="en-US" altLang="en-US" smtClean="0">
                <a:ea typeface="ＭＳ Ｐゴシック" panose="020B0600070205080204" pitchFamily="34" charset="-128"/>
              </a:rPr>
              <a:pPr defTabSz="457200" fontAlgn="base">
                <a:spcBef>
                  <a:spcPct val="0"/>
                </a:spcBef>
                <a:spcAft>
                  <a:spcPct val="0"/>
                </a:spcAft>
                <a:defRPr/>
              </a:pPr>
              <a:t>‹#›</a:t>
            </a:fld>
            <a:endParaRPr lang="en-US" altLang="en-US">
              <a:ea typeface="ＭＳ Ｐゴシック" panose="020B0600070205080204" pitchFamily="34" charset="-128"/>
            </a:endParaRPr>
          </a:p>
        </p:txBody>
      </p:sp>
    </p:spTree>
    <p:extLst>
      <p:ext uri="{BB962C8B-B14F-4D97-AF65-F5344CB8AC3E}">
        <p14:creationId xmlns:p14="http://schemas.microsoft.com/office/powerpoint/2010/main" val="29631894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Date Placeholder 3"/>
          <p:cNvSpPr>
            <a:spLocks noGrp="1"/>
          </p:cNvSpPr>
          <p:nvPr>
            <p:ph type="dt" sz="half" idx="10"/>
          </p:nvPr>
        </p:nvSpPr>
        <p:spPr/>
        <p:txBody>
          <a:bodyPr/>
          <a:lstStyle>
            <a:lvl1pPr>
              <a:defRPr/>
            </a:lvl1pPr>
          </a:lstStyle>
          <a:p>
            <a:pPr defTabSz="457200" fontAlgn="base">
              <a:spcBef>
                <a:spcPct val="0"/>
              </a:spcBef>
              <a:spcAft>
                <a:spcPct val="0"/>
              </a:spcAft>
              <a:defRPr/>
            </a:pPr>
            <a:fld id="{7CC5AFE0-45A9-4754-9754-D69221F5E0E3}" type="datetime1">
              <a:rPr lang="en-US" altLang="en-US" smtClean="0">
                <a:ea typeface="ＭＳ Ｐゴシック" panose="020B0600070205080204" pitchFamily="34" charset="-128"/>
              </a:rPr>
              <a:pPr defTabSz="457200" fontAlgn="base">
                <a:spcBef>
                  <a:spcPct val="0"/>
                </a:spcBef>
                <a:spcAft>
                  <a:spcPct val="0"/>
                </a:spcAft>
                <a:defRPr/>
              </a:pPr>
              <a:t>5/22/2020</a:t>
            </a:fld>
            <a:endParaRPr lang="en-US" altLang="en-US">
              <a:ea typeface="ＭＳ Ｐゴシック" panose="020B0600070205080204" pitchFamily="34" charset="-128"/>
            </a:endParaRPr>
          </a:p>
        </p:txBody>
      </p:sp>
      <p:sp>
        <p:nvSpPr>
          <p:cNvPr id="6" name="Footer Placeholder 4"/>
          <p:cNvSpPr>
            <a:spLocks noGrp="1"/>
          </p:cNvSpPr>
          <p:nvPr>
            <p:ph type="ftr" sz="quarter" idx="11"/>
          </p:nvPr>
        </p:nvSpPr>
        <p:spPr/>
        <p:txBody>
          <a:bodyPr/>
          <a:lstStyle>
            <a:lvl1pPr>
              <a:defRPr/>
            </a:lvl1pPr>
          </a:lstStyle>
          <a:p>
            <a:pPr defTabSz="457200">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defTabSz="457200" fontAlgn="base">
              <a:spcBef>
                <a:spcPct val="0"/>
              </a:spcBef>
              <a:spcAft>
                <a:spcPct val="0"/>
              </a:spcAft>
              <a:defRPr/>
            </a:pPr>
            <a:fld id="{41681BC7-0947-4EC7-8558-5219E1506CCD}" type="slidenum">
              <a:rPr lang="en-US" altLang="en-US" smtClean="0">
                <a:ea typeface="ＭＳ Ｐゴシック" panose="020B0600070205080204" pitchFamily="34" charset="-128"/>
              </a:rPr>
              <a:pPr defTabSz="457200" fontAlgn="base">
                <a:spcBef>
                  <a:spcPct val="0"/>
                </a:spcBef>
                <a:spcAft>
                  <a:spcPct val="0"/>
                </a:spcAft>
                <a:defRPr/>
              </a:pPr>
              <a:t>‹#›</a:t>
            </a:fld>
            <a:endParaRPr lang="en-US" altLang="en-US">
              <a:ea typeface="ＭＳ Ｐゴシック" panose="020B0600070205080204" pitchFamily="34" charset="-128"/>
            </a:endParaRPr>
          </a:p>
        </p:txBody>
      </p:sp>
    </p:spTree>
    <p:extLst>
      <p:ext uri="{BB962C8B-B14F-4D97-AF65-F5344CB8AC3E}">
        <p14:creationId xmlns:p14="http://schemas.microsoft.com/office/powerpoint/2010/main" val="176242590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7" name="Date Placeholder 3"/>
          <p:cNvSpPr>
            <a:spLocks noGrp="1"/>
          </p:cNvSpPr>
          <p:nvPr>
            <p:ph type="dt" sz="half" idx="10"/>
          </p:nvPr>
        </p:nvSpPr>
        <p:spPr/>
        <p:txBody>
          <a:bodyPr/>
          <a:lstStyle>
            <a:lvl1pPr>
              <a:defRPr/>
            </a:lvl1pPr>
          </a:lstStyle>
          <a:p>
            <a:pPr defTabSz="457200" fontAlgn="base">
              <a:spcBef>
                <a:spcPct val="0"/>
              </a:spcBef>
              <a:spcAft>
                <a:spcPct val="0"/>
              </a:spcAft>
              <a:defRPr/>
            </a:pPr>
            <a:fld id="{6B8962D1-4FA4-4E34-8E90-42977B56C1E2}" type="datetime1">
              <a:rPr lang="en-US" altLang="en-US" smtClean="0">
                <a:ea typeface="ＭＳ Ｐゴシック" panose="020B0600070205080204" pitchFamily="34" charset="-128"/>
              </a:rPr>
              <a:pPr defTabSz="457200" fontAlgn="base">
                <a:spcBef>
                  <a:spcPct val="0"/>
                </a:spcBef>
                <a:spcAft>
                  <a:spcPct val="0"/>
                </a:spcAft>
                <a:defRPr/>
              </a:pPr>
              <a:t>5/22/2020</a:t>
            </a:fld>
            <a:endParaRPr lang="en-US" altLang="en-US">
              <a:ea typeface="ＭＳ Ｐゴシック" panose="020B0600070205080204" pitchFamily="34" charset="-128"/>
            </a:endParaRPr>
          </a:p>
        </p:txBody>
      </p:sp>
      <p:sp>
        <p:nvSpPr>
          <p:cNvPr id="8" name="Footer Placeholder 4"/>
          <p:cNvSpPr>
            <a:spLocks noGrp="1"/>
          </p:cNvSpPr>
          <p:nvPr>
            <p:ph type="ftr" sz="quarter" idx="11"/>
          </p:nvPr>
        </p:nvSpPr>
        <p:spPr/>
        <p:txBody>
          <a:bodyPr/>
          <a:lstStyle>
            <a:lvl1pPr>
              <a:defRPr/>
            </a:lvl1pPr>
          </a:lstStyle>
          <a:p>
            <a:pPr defTabSz="457200">
              <a:defRPr/>
            </a:pPr>
            <a:endParaRPr lang="en-US">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defTabSz="457200" fontAlgn="base">
              <a:spcBef>
                <a:spcPct val="0"/>
              </a:spcBef>
              <a:spcAft>
                <a:spcPct val="0"/>
              </a:spcAft>
              <a:defRPr/>
            </a:pPr>
            <a:fld id="{A4ADAFBA-F7B3-42B0-B804-A592944A6DEB}" type="slidenum">
              <a:rPr lang="en-US" altLang="en-US" smtClean="0">
                <a:ea typeface="ＭＳ Ｐゴシック" panose="020B0600070205080204" pitchFamily="34" charset="-128"/>
              </a:rPr>
              <a:pPr defTabSz="457200" fontAlgn="base">
                <a:spcBef>
                  <a:spcPct val="0"/>
                </a:spcBef>
                <a:spcAft>
                  <a:spcPct val="0"/>
                </a:spcAft>
                <a:defRPr/>
              </a:pPr>
              <a:t>‹#›</a:t>
            </a:fld>
            <a:endParaRPr lang="en-US" altLang="en-US">
              <a:ea typeface="ＭＳ Ｐゴシック" panose="020B0600070205080204" pitchFamily="34" charset="-128"/>
            </a:endParaRPr>
          </a:p>
        </p:txBody>
      </p:sp>
    </p:spTree>
    <p:extLst>
      <p:ext uri="{BB962C8B-B14F-4D97-AF65-F5344CB8AC3E}">
        <p14:creationId xmlns:p14="http://schemas.microsoft.com/office/powerpoint/2010/main" val="36494394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defTabSz="457200" fontAlgn="base">
              <a:spcBef>
                <a:spcPct val="0"/>
              </a:spcBef>
              <a:spcAft>
                <a:spcPct val="0"/>
              </a:spcAft>
              <a:defRPr/>
            </a:pPr>
            <a:fld id="{4D089DA1-24C4-42FE-9BFF-97CA28783D25}" type="datetime1">
              <a:rPr lang="en-US" altLang="en-US" smtClean="0">
                <a:ea typeface="ＭＳ Ｐゴシック" panose="020B0600070205080204" pitchFamily="34" charset="-128"/>
              </a:rPr>
              <a:pPr defTabSz="457200" fontAlgn="base">
                <a:spcBef>
                  <a:spcPct val="0"/>
                </a:spcBef>
                <a:spcAft>
                  <a:spcPct val="0"/>
                </a:spcAft>
                <a:defRPr/>
              </a:pPr>
              <a:t>5/22/2020</a:t>
            </a:fld>
            <a:endParaRPr lang="en-US" altLang="en-US">
              <a:ea typeface="ＭＳ Ｐゴシック" panose="020B0600070205080204" pitchFamily="34" charset="-128"/>
            </a:endParaRPr>
          </a:p>
        </p:txBody>
      </p:sp>
      <p:sp>
        <p:nvSpPr>
          <p:cNvPr id="4" name="Footer Placeholder 4"/>
          <p:cNvSpPr>
            <a:spLocks noGrp="1"/>
          </p:cNvSpPr>
          <p:nvPr>
            <p:ph type="ftr" sz="quarter" idx="11"/>
          </p:nvPr>
        </p:nvSpPr>
        <p:spPr/>
        <p:txBody>
          <a:bodyPr/>
          <a:lstStyle>
            <a:lvl1pPr>
              <a:defRPr/>
            </a:lvl1pPr>
          </a:lstStyle>
          <a:p>
            <a:pPr defTabSz="457200">
              <a:defRPr/>
            </a:pPr>
            <a:endParaRPr lang="en-US">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defTabSz="457200" fontAlgn="base">
              <a:spcBef>
                <a:spcPct val="0"/>
              </a:spcBef>
              <a:spcAft>
                <a:spcPct val="0"/>
              </a:spcAft>
              <a:defRPr/>
            </a:pPr>
            <a:fld id="{40902C37-4656-409C-B341-DB50EF831A85}" type="slidenum">
              <a:rPr lang="en-US" altLang="en-US" smtClean="0">
                <a:ea typeface="ＭＳ Ｐゴシック" panose="020B0600070205080204" pitchFamily="34" charset="-128"/>
              </a:rPr>
              <a:pPr defTabSz="457200" fontAlgn="base">
                <a:spcBef>
                  <a:spcPct val="0"/>
                </a:spcBef>
                <a:spcAft>
                  <a:spcPct val="0"/>
                </a:spcAft>
                <a:defRPr/>
              </a:pPr>
              <a:t>‹#›</a:t>
            </a:fld>
            <a:endParaRPr lang="en-US" altLang="en-US">
              <a:ea typeface="ＭＳ Ｐゴシック" panose="020B0600070205080204" pitchFamily="34" charset="-128"/>
            </a:endParaRPr>
          </a:p>
        </p:txBody>
      </p:sp>
    </p:spTree>
    <p:extLst>
      <p:ext uri="{BB962C8B-B14F-4D97-AF65-F5344CB8AC3E}">
        <p14:creationId xmlns:p14="http://schemas.microsoft.com/office/powerpoint/2010/main" val="261235772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defTabSz="457200" fontAlgn="base">
              <a:spcBef>
                <a:spcPct val="0"/>
              </a:spcBef>
              <a:spcAft>
                <a:spcPct val="0"/>
              </a:spcAft>
              <a:defRPr/>
            </a:pPr>
            <a:fld id="{6AA6C0B2-F0D3-4AAC-823C-B5F6796D6028}" type="datetime1">
              <a:rPr lang="en-US" altLang="en-US" smtClean="0">
                <a:ea typeface="ＭＳ Ｐゴシック" panose="020B0600070205080204" pitchFamily="34" charset="-128"/>
              </a:rPr>
              <a:pPr defTabSz="457200" fontAlgn="base">
                <a:spcBef>
                  <a:spcPct val="0"/>
                </a:spcBef>
                <a:spcAft>
                  <a:spcPct val="0"/>
                </a:spcAft>
                <a:defRPr/>
              </a:pPr>
              <a:t>5/22/2020</a:t>
            </a:fld>
            <a:endParaRPr lang="en-US" altLang="en-US">
              <a:ea typeface="ＭＳ Ｐゴシック" panose="020B0600070205080204" pitchFamily="34" charset="-128"/>
            </a:endParaRPr>
          </a:p>
        </p:txBody>
      </p:sp>
      <p:sp>
        <p:nvSpPr>
          <p:cNvPr id="3" name="Footer Placeholder 4"/>
          <p:cNvSpPr>
            <a:spLocks noGrp="1"/>
          </p:cNvSpPr>
          <p:nvPr>
            <p:ph type="ftr" sz="quarter" idx="11"/>
          </p:nvPr>
        </p:nvSpPr>
        <p:spPr/>
        <p:txBody>
          <a:bodyPr/>
          <a:lstStyle>
            <a:lvl1pPr>
              <a:defRPr/>
            </a:lvl1pPr>
          </a:lstStyle>
          <a:p>
            <a:pPr defTabSz="457200">
              <a:defRPr/>
            </a:pPr>
            <a:endParaRPr lang="en-US">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defTabSz="457200" fontAlgn="base">
              <a:spcBef>
                <a:spcPct val="0"/>
              </a:spcBef>
              <a:spcAft>
                <a:spcPct val="0"/>
              </a:spcAft>
              <a:defRPr/>
            </a:pPr>
            <a:fld id="{F2FA4A97-9F96-4C27-A5EB-B131D134C531}" type="slidenum">
              <a:rPr lang="en-US" altLang="en-US" smtClean="0">
                <a:ea typeface="ＭＳ Ｐゴシック" panose="020B0600070205080204" pitchFamily="34" charset="-128"/>
              </a:rPr>
              <a:pPr defTabSz="457200" fontAlgn="base">
                <a:spcBef>
                  <a:spcPct val="0"/>
                </a:spcBef>
                <a:spcAft>
                  <a:spcPct val="0"/>
                </a:spcAft>
                <a:defRPr/>
              </a:pPr>
              <a:t>‹#›</a:t>
            </a:fld>
            <a:endParaRPr lang="en-US" altLang="en-US">
              <a:ea typeface="ＭＳ Ｐゴシック" panose="020B0600070205080204" pitchFamily="34" charset="-128"/>
            </a:endParaRPr>
          </a:p>
        </p:txBody>
      </p:sp>
    </p:spTree>
    <p:extLst>
      <p:ext uri="{BB962C8B-B14F-4D97-AF65-F5344CB8AC3E}">
        <p14:creationId xmlns:p14="http://schemas.microsoft.com/office/powerpoint/2010/main" val="259912032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GB"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3"/>
          <p:cNvSpPr>
            <a:spLocks noGrp="1"/>
          </p:cNvSpPr>
          <p:nvPr>
            <p:ph type="dt" sz="half" idx="10"/>
          </p:nvPr>
        </p:nvSpPr>
        <p:spPr/>
        <p:txBody>
          <a:bodyPr/>
          <a:lstStyle>
            <a:lvl1pPr>
              <a:defRPr/>
            </a:lvl1pPr>
          </a:lstStyle>
          <a:p>
            <a:pPr defTabSz="457200" fontAlgn="base">
              <a:spcBef>
                <a:spcPct val="0"/>
              </a:spcBef>
              <a:spcAft>
                <a:spcPct val="0"/>
              </a:spcAft>
              <a:defRPr/>
            </a:pPr>
            <a:fld id="{3A7D781B-4DCF-48BF-AF7D-4FA2B087256C}" type="datetime1">
              <a:rPr lang="en-US" altLang="en-US" smtClean="0">
                <a:ea typeface="ＭＳ Ｐゴシック" panose="020B0600070205080204" pitchFamily="34" charset="-128"/>
              </a:rPr>
              <a:pPr defTabSz="457200" fontAlgn="base">
                <a:spcBef>
                  <a:spcPct val="0"/>
                </a:spcBef>
                <a:spcAft>
                  <a:spcPct val="0"/>
                </a:spcAft>
                <a:defRPr/>
              </a:pPr>
              <a:t>5/22/2020</a:t>
            </a:fld>
            <a:endParaRPr lang="en-US" altLang="en-US">
              <a:ea typeface="ＭＳ Ｐゴシック" panose="020B0600070205080204" pitchFamily="34" charset="-128"/>
            </a:endParaRPr>
          </a:p>
        </p:txBody>
      </p:sp>
      <p:sp>
        <p:nvSpPr>
          <p:cNvPr id="6" name="Footer Placeholder 4"/>
          <p:cNvSpPr>
            <a:spLocks noGrp="1"/>
          </p:cNvSpPr>
          <p:nvPr>
            <p:ph type="ftr" sz="quarter" idx="11"/>
          </p:nvPr>
        </p:nvSpPr>
        <p:spPr/>
        <p:txBody>
          <a:bodyPr/>
          <a:lstStyle>
            <a:lvl1pPr>
              <a:defRPr/>
            </a:lvl1pPr>
          </a:lstStyle>
          <a:p>
            <a:pPr defTabSz="457200">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defTabSz="457200" fontAlgn="base">
              <a:spcBef>
                <a:spcPct val="0"/>
              </a:spcBef>
              <a:spcAft>
                <a:spcPct val="0"/>
              </a:spcAft>
              <a:defRPr/>
            </a:pPr>
            <a:fld id="{63C8A38E-3D2F-45C0-9822-09313450DB34}" type="slidenum">
              <a:rPr lang="en-US" altLang="en-US" smtClean="0">
                <a:ea typeface="ＭＳ Ｐゴシック" panose="020B0600070205080204" pitchFamily="34" charset="-128"/>
              </a:rPr>
              <a:pPr defTabSz="457200" fontAlgn="base">
                <a:spcBef>
                  <a:spcPct val="0"/>
                </a:spcBef>
                <a:spcAft>
                  <a:spcPct val="0"/>
                </a:spcAft>
                <a:defRPr/>
              </a:pPr>
              <a:t>‹#›</a:t>
            </a:fld>
            <a:endParaRPr lang="en-US" altLang="en-US">
              <a:ea typeface="ＭＳ Ｐゴシック" panose="020B0600070205080204" pitchFamily="34" charset="-128"/>
            </a:endParaRPr>
          </a:p>
        </p:txBody>
      </p:sp>
    </p:spTree>
    <p:extLst>
      <p:ext uri="{BB962C8B-B14F-4D97-AF65-F5344CB8AC3E}">
        <p14:creationId xmlns:p14="http://schemas.microsoft.com/office/powerpoint/2010/main" val="383279834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GB"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3"/>
          <p:cNvSpPr>
            <a:spLocks noGrp="1"/>
          </p:cNvSpPr>
          <p:nvPr>
            <p:ph type="dt" sz="half" idx="10"/>
          </p:nvPr>
        </p:nvSpPr>
        <p:spPr/>
        <p:txBody>
          <a:bodyPr/>
          <a:lstStyle>
            <a:lvl1pPr>
              <a:defRPr/>
            </a:lvl1pPr>
          </a:lstStyle>
          <a:p>
            <a:pPr defTabSz="457200" fontAlgn="base">
              <a:spcBef>
                <a:spcPct val="0"/>
              </a:spcBef>
              <a:spcAft>
                <a:spcPct val="0"/>
              </a:spcAft>
              <a:defRPr/>
            </a:pPr>
            <a:fld id="{B28D9E11-A9A8-4120-9451-F1858F6908EC}" type="datetime1">
              <a:rPr lang="en-US" altLang="en-US" smtClean="0">
                <a:ea typeface="ＭＳ Ｐゴシック" panose="020B0600070205080204" pitchFamily="34" charset="-128"/>
              </a:rPr>
              <a:pPr defTabSz="457200" fontAlgn="base">
                <a:spcBef>
                  <a:spcPct val="0"/>
                </a:spcBef>
                <a:spcAft>
                  <a:spcPct val="0"/>
                </a:spcAft>
                <a:defRPr/>
              </a:pPr>
              <a:t>5/22/2020</a:t>
            </a:fld>
            <a:endParaRPr lang="en-US" altLang="en-US">
              <a:ea typeface="ＭＳ Ｐゴシック" panose="020B0600070205080204" pitchFamily="34" charset="-128"/>
            </a:endParaRPr>
          </a:p>
        </p:txBody>
      </p:sp>
      <p:sp>
        <p:nvSpPr>
          <p:cNvPr id="6" name="Footer Placeholder 4"/>
          <p:cNvSpPr>
            <a:spLocks noGrp="1"/>
          </p:cNvSpPr>
          <p:nvPr>
            <p:ph type="ftr" sz="quarter" idx="11"/>
          </p:nvPr>
        </p:nvSpPr>
        <p:spPr/>
        <p:txBody>
          <a:bodyPr/>
          <a:lstStyle>
            <a:lvl1pPr>
              <a:defRPr/>
            </a:lvl1pPr>
          </a:lstStyle>
          <a:p>
            <a:pPr defTabSz="457200">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defTabSz="457200" fontAlgn="base">
              <a:spcBef>
                <a:spcPct val="0"/>
              </a:spcBef>
              <a:spcAft>
                <a:spcPct val="0"/>
              </a:spcAft>
              <a:defRPr/>
            </a:pPr>
            <a:fld id="{77D51C72-C99F-4092-BC94-1D3BC456ED52}" type="slidenum">
              <a:rPr lang="en-US" altLang="en-US" smtClean="0">
                <a:ea typeface="ＭＳ Ｐゴシック" panose="020B0600070205080204" pitchFamily="34" charset="-128"/>
              </a:rPr>
              <a:pPr defTabSz="457200" fontAlgn="base">
                <a:spcBef>
                  <a:spcPct val="0"/>
                </a:spcBef>
                <a:spcAft>
                  <a:spcPct val="0"/>
                </a:spcAft>
                <a:defRPr/>
              </a:pPr>
              <a:t>‹#›</a:t>
            </a:fld>
            <a:endParaRPr lang="en-US" altLang="en-US">
              <a:ea typeface="ＭＳ Ｐゴシック" panose="020B0600070205080204" pitchFamily="34" charset="-128"/>
            </a:endParaRPr>
          </a:p>
        </p:txBody>
      </p:sp>
    </p:spTree>
    <p:extLst>
      <p:ext uri="{BB962C8B-B14F-4D97-AF65-F5344CB8AC3E}">
        <p14:creationId xmlns:p14="http://schemas.microsoft.com/office/powerpoint/2010/main" val="243417713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lvl1pPr>
              <a:defRPr/>
            </a:lvl1pPr>
          </a:lstStyle>
          <a:p>
            <a:pPr defTabSz="457200" fontAlgn="base">
              <a:spcBef>
                <a:spcPct val="0"/>
              </a:spcBef>
              <a:spcAft>
                <a:spcPct val="0"/>
              </a:spcAft>
              <a:defRPr/>
            </a:pPr>
            <a:fld id="{5F800423-27FB-469E-8E9B-39093FC9FD6F}" type="datetime1">
              <a:rPr lang="en-US" altLang="en-US" smtClean="0">
                <a:ea typeface="ＭＳ Ｐゴシック" panose="020B0600070205080204" pitchFamily="34" charset="-128"/>
              </a:rPr>
              <a:pPr defTabSz="457200" fontAlgn="base">
                <a:spcBef>
                  <a:spcPct val="0"/>
                </a:spcBef>
                <a:spcAft>
                  <a:spcPct val="0"/>
                </a:spcAft>
                <a:defRPr/>
              </a:pPr>
              <a:t>5/22/2020</a:t>
            </a:fld>
            <a:endParaRPr lang="en-US" altLang="en-US">
              <a:ea typeface="ＭＳ Ｐゴシック" panose="020B0600070205080204" pitchFamily="34" charset="-128"/>
            </a:endParaRPr>
          </a:p>
        </p:txBody>
      </p:sp>
      <p:sp>
        <p:nvSpPr>
          <p:cNvPr id="5" name="Footer Placeholder 4"/>
          <p:cNvSpPr>
            <a:spLocks noGrp="1"/>
          </p:cNvSpPr>
          <p:nvPr>
            <p:ph type="ftr" sz="quarter" idx="11"/>
          </p:nvPr>
        </p:nvSpPr>
        <p:spPr/>
        <p:txBody>
          <a:bodyPr/>
          <a:lstStyle>
            <a:lvl1pPr>
              <a:defRPr/>
            </a:lvl1pPr>
          </a:lstStyle>
          <a:p>
            <a:pPr defTabSz="457200">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defTabSz="457200" fontAlgn="base">
              <a:spcBef>
                <a:spcPct val="0"/>
              </a:spcBef>
              <a:spcAft>
                <a:spcPct val="0"/>
              </a:spcAft>
              <a:defRPr/>
            </a:pPr>
            <a:fld id="{5FEA0932-3B51-4A29-9641-C59DC31B0D3A}" type="slidenum">
              <a:rPr lang="en-US" altLang="en-US" smtClean="0">
                <a:ea typeface="ＭＳ Ｐゴシック" panose="020B0600070205080204" pitchFamily="34" charset="-128"/>
              </a:rPr>
              <a:pPr defTabSz="457200" fontAlgn="base">
                <a:spcBef>
                  <a:spcPct val="0"/>
                </a:spcBef>
                <a:spcAft>
                  <a:spcPct val="0"/>
                </a:spcAft>
                <a:defRPr/>
              </a:pPr>
              <a:t>‹#›</a:t>
            </a:fld>
            <a:endParaRPr lang="en-US" altLang="en-US">
              <a:ea typeface="ＭＳ Ｐゴシック" panose="020B0600070205080204" pitchFamily="34" charset="-128"/>
            </a:endParaRPr>
          </a:p>
        </p:txBody>
      </p:sp>
    </p:spTree>
    <p:extLst>
      <p:ext uri="{BB962C8B-B14F-4D97-AF65-F5344CB8AC3E}">
        <p14:creationId xmlns:p14="http://schemas.microsoft.com/office/powerpoint/2010/main" val="136856229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GB"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lvl1pPr>
              <a:defRPr/>
            </a:lvl1pPr>
          </a:lstStyle>
          <a:p>
            <a:pPr defTabSz="457200" fontAlgn="base">
              <a:spcBef>
                <a:spcPct val="0"/>
              </a:spcBef>
              <a:spcAft>
                <a:spcPct val="0"/>
              </a:spcAft>
              <a:defRPr/>
            </a:pPr>
            <a:fld id="{190C82A9-6488-45E2-AAF6-639C358B62AF}" type="datetime1">
              <a:rPr lang="en-US" altLang="en-US" smtClean="0">
                <a:ea typeface="ＭＳ Ｐゴシック" panose="020B0600070205080204" pitchFamily="34" charset="-128"/>
              </a:rPr>
              <a:pPr defTabSz="457200" fontAlgn="base">
                <a:spcBef>
                  <a:spcPct val="0"/>
                </a:spcBef>
                <a:spcAft>
                  <a:spcPct val="0"/>
                </a:spcAft>
                <a:defRPr/>
              </a:pPr>
              <a:t>5/22/2020</a:t>
            </a:fld>
            <a:endParaRPr lang="en-US" altLang="en-US">
              <a:ea typeface="ＭＳ Ｐゴシック" panose="020B0600070205080204" pitchFamily="34" charset="-128"/>
            </a:endParaRPr>
          </a:p>
        </p:txBody>
      </p:sp>
      <p:sp>
        <p:nvSpPr>
          <p:cNvPr id="5" name="Footer Placeholder 4"/>
          <p:cNvSpPr>
            <a:spLocks noGrp="1"/>
          </p:cNvSpPr>
          <p:nvPr>
            <p:ph type="ftr" sz="quarter" idx="11"/>
          </p:nvPr>
        </p:nvSpPr>
        <p:spPr/>
        <p:txBody>
          <a:bodyPr/>
          <a:lstStyle>
            <a:lvl1pPr>
              <a:defRPr/>
            </a:lvl1pPr>
          </a:lstStyle>
          <a:p>
            <a:pPr defTabSz="457200">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defTabSz="457200" fontAlgn="base">
              <a:spcBef>
                <a:spcPct val="0"/>
              </a:spcBef>
              <a:spcAft>
                <a:spcPct val="0"/>
              </a:spcAft>
              <a:defRPr/>
            </a:pPr>
            <a:fld id="{D2B8B7FF-2A5A-4DBD-B96C-F4308A6E8142}" type="slidenum">
              <a:rPr lang="en-US" altLang="en-US" smtClean="0">
                <a:ea typeface="ＭＳ Ｐゴシック" panose="020B0600070205080204" pitchFamily="34" charset="-128"/>
              </a:rPr>
              <a:pPr defTabSz="457200" fontAlgn="base">
                <a:spcBef>
                  <a:spcPct val="0"/>
                </a:spcBef>
                <a:spcAft>
                  <a:spcPct val="0"/>
                </a:spcAft>
                <a:defRPr/>
              </a:pPr>
              <a:t>‹#›</a:t>
            </a:fld>
            <a:endParaRPr lang="en-US" altLang="en-US">
              <a:ea typeface="ＭＳ Ｐゴシック" panose="020B0600070205080204" pitchFamily="34" charset="-128"/>
            </a:endParaRPr>
          </a:p>
        </p:txBody>
      </p:sp>
    </p:spTree>
    <p:extLst>
      <p:ext uri="{BB962C8B-B14F-4D97-AF65-F5344CB8AC3E}">
        <p14:creationId xmlns:p14="http://schemas.microsoft.com/office/powerpoint/2010/main" val="39245524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3.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151392-3382-4F6A-AE78-26B28AAD1F71}" type="datetimeFigureOut">
              <a:rPr lang="en-GB" smtClean="0"/>
              <a:t>22/05/2020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70CDE3C-2F11-4EAF-AC46-77283D091956}" type="slidenum">
              <a:rPr lang="en-GB" smtClean="0"/>
              <a:t>‹#›</a:t>
            </a:fld>
            <a:endParaRPr lang="en-GB"/>
          </a:p>
        </p:txBody>
      </p:sp>
    </p:spTree>
    <p:extLst>
      <p:ext uri="{BB962C8B-B14F-4D97-AF65-F5344CB8AC3E}">
        <p14:creationId xmlns:p14="http://schemas.microsoft.com/office/powerpoint/2010/main" val="37866363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0"/>
          <a:tileRect/>
        </a:gradFill>
        <a:effectLst/>
      </p:bgPr>
    </p:bg>
    <p:spTree>
      <p:nvGrpSpPr>
        <p:cNvPr id="1" name=""/>
        <p:cNvGrpSpPr/>
        <p:nvPr/>
      </p:nvGrpSpPr>
      <p:grpSpPr>
        <a:xfrm>
          <a:off x="0" y="0"/>
          <a:ext cx="0" cy="0"/>
          <a:chOff x="0" y="0"/>
          <a:chExt cx="0" cy="0"/>
        </a:xfrm>
      </p:grpSpPr>
      <p:sp>
        <p:nvSpPr>
          <p:cNvPr id="7" name="Rounded Rectangle 6"/>
          <p:cNvSpPr/>
          <p:nvPr userDrawn="1"/>
        </p:nvSpPr>
        <p:spPr>
          <a:xfrm>
            <a:off x="305618" y="493787"/>
            <a:ext cx="11552553" cy="6153754"/>
          </a:xfrm>
          <a:prstGeom prst="roundRect">
            <a:avLst>
              <a:gd name="adj" fmla="val 5136"/>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entury Gothic" panose="020F0302020204030204"/>
              <a:ea typeface="+mn-ea"/>
              <a:cs typeface="+mn-cs"/>
            </a:endParaRPr>
          </a:p>
        </p:txBody>
      </p:sp>
      <p:sp>
        <p:nvSpPr>
          <p:cNvPr id="4" name="Date Placeholder 3"/>
          <p:cNvSpPr>
            <a:spLocks noGrp="1"/>
          </p:cNvSpPr>
          <p:nvPr userDrawn="1">
            <p:ph type="dt" sz="half" idx="2"/>
          </p:nvPr>
        </p:nvSpPr>
        <p:spPr>
          <a:xfrm>
            <a:off x="10301513" y="608693"/>
            <a:ext cx="1324429" cy="365125"/>
          </a:xfrm>
          <a:prstGeom prst="rect">
            <a:avLst/>
          </a:prstGeom>
        </p:spPr>
        <p:txBody>
          <a:bodyPr vert="horz" lIns="91440" tIns="45720" rIns="91440" bIns="45720" rtlCol="0" anchor="ctr"/>
          <a:lstStyle>
            <a:lvl1pPr algn="l">
              <a:defRPr sz="1600" b="1">
                <a:solidFill>
                  <a:schemeClr val="accent1"/>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3F0CFEDB-8CAB-4A23-86E8-AB7926F80FAE}" type="datetimeFigureOut">
              <a:rPr kumimoji="0" lang="en-GB" sz="1600" b="1" i="0" u="none" strike="noStrike" kern="1200" cap="none" spc="0" normalizeH="0" baseline="0" noProof="0" smtClean="0">
                <a:ln>
                  <a:noFill/>
                </a:ln>
                <a:solidFill>
                  <a:srgbClr val="0F6FC6"/>
                </a:solidFill>
                <a:effectLst/>
                <a:uLnTx/>
                <a:uFillTx/>
                <a:latin typeface="Century Gothic" panose="020F03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22/05/2020</a:t>
            </a:fld>
            <a:endParaRPr kumimoji="0" lang="en-GB" sz="1600" b="1" i="0" u="none" strike="noStrike" kern="1200" cap="none" spc="0" normalizeH="0" baseline="0" noProof="0" dirty="0">
              <a:ln>
                <a:noFill/>
              </a:ln>
              <a:solidFill>
                <a:srgbClr val="0F6FC6"/>
              </a:solidFill>
              <a:effectLst/>
              <a:uLnTx/>
              <a:uFillTx/>
              <a:latin typeface="Century Gothic" panose="020F0302020204030204"/>
              <a:ea typeface="+mn-ea"/>
              <a:cs typeface="+mn-cs"/>
            </a:endParaRPr>
          </a:p>
        </p:txBody>
      </p:sp>
    </p:spTree>
    <p:extLst>
      <p:ext uri="{BB962C8B-B14F-4D97-AF65-F5344CB8AC3E}">
        <p14:creationId xmlns:p14="http://schemas.microsoft.com/office/powerpoint/2010/main" val="3266709459"/>
      </p:ext>
    </p:extLst>
  </p:cSld>
  <p:clrMap bg1="lt1" tx1="dk1" bg2="lt2" tx2="dk2" accent1="accent1" accent2="accent2" accent3="accent3" accent4="accent4" accent5="accent5" accent6="accent6" hlink="hlink" folHlink="folHlink"/>
  <p:sldLayoutIdLst>
    <p:sldLayoutId id="2147483661" r:id="rId1"/>
    <p:sldLayoutId id="2147483662" r:id="rId2"/>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altLang="en-US" smtClean="0"/>
              <a:t>Click to edit Master title style</a:t>
            </a:r>
            <a:endParaRPr lang="en-US" altLang="en-US" smtClean="0"/>
          </a:p>
        </p:txBody>
      </p:sp>
      <p:sp>
        <p:nvSpPr>
          <p:cNvPr id="1027"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smtClean="0"/>
              <a:t>Click to edit Master text styles</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endParaRPr lang="en-US" altLang="en-US" smtClean="0"/>
          </a:p>
        </p:txBody>
      </p:sp>
      <p:sp>
        <p:nvSpPr>
          <p:cNvPr id="4" name="Date Placeholder 3"/>
          <p:cNvSpPr>
            <a:spLocks noGrp="1"/>
          </p:cNvSpPr>
          <p:nvPr>
            <p:ph type="dt" sz="half" idx="2"/>
          </p:nvPr>
        </p:nvSpPr>
        <p:spPr>
          <a:xfrm>
            <a:off x="609600" y="6356351"/>
            <a:ext cx="2844800" cy="365125"/>
          </a:xfrm>
          <a:prstGeom prst="rect">
            <a:avLst/>
          </a:prstGeom>
        </p:spPr>
        <p:txBody>
          <a:bodyPr vert="horz" wrap="square" lIns="91440" tIns="45720" rIns="91440" bIns="45720" numCol="1" anchor="ctr" anchorCtr="0" compatLnSpc="1">
            <a:prstTxWarp prst="textNoShape">
              <a:avLst/>
            </a:prstTxWarp>
          </a:bodyPr>
          <a:lstStyle>
            <a:lvl1pPr eaLnBrk="1" hangingPunct="1">
              <a:defRPr sz="1200" smtClean="0">
                <a:solidFill>
                  <a:srgbClr val="898989"/>
                </a:solidFill>
                <a:latin typeface="Calibri" panose="020F0502020204030204" pitchFamily="34" charset="0"/>
              </a:defRPr>
            </a:lvl1pPr>
          </a:lstStyle>
          <a:p>
            <a:pPr defTabSz="457200" fontAlgn="base">
              <a:spcBef>
                <a:spcPct val="0"/>
              </a:spcBef>
              <a:spcAft>
                <a:spcPct val="0"/>
              </a:spcAft>
              <a:defRPr/>
            </a:pPr>
            <a:fld id="{F5214686-7273-45D8-BC48-A613C5AC2B03}" type="datetime1">
              <a:rPr lang="en-US" altLang="en-US" smtClean="0">
                <a:ea typeface="ＭＳ Ｐゴシック" panose="020B0600070205080204" pitchFamily="34" charset="-128"/>
              </a:rPr>
              <a:pPr defTabSz="457200" fontAlgn="base">
                <a:spcBef>
                  <a:spcPct val="0"/>
                </a:spcBef>
                <a:spcAft>
                  <a:spcPct val="0"/>
                </a:spcAft>
                <a:defRPr/>
              </a:pPr>
              <a:t>5/22/2020</a:t>
            </a:fld>
            <a:endParaRPr lang="en-US" altLang="en-US">
              <a:ea typeface="ＭＳ Ｐゴシック" panose="020B0600070205080204" pitchFamily="34" charset="-128"/>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ea typeface="+mn-ea"/>
                <a:cs typeface="+mn-cs"/>
              </a:defRPr>
            </a:lvl1pPr>
          </a:lstStyle>
          <a:p>
            <a:pPr defTabSz="457200">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smtClean="0">
                <a:solidFill>
                  <a:srgbClr val="898989"/>
                </a:solidFill>
                <a:latin typeface="Calibri" panose="020F0502020204030204" pitchFamily="34" charset="0"/>
              </a:defRPr>
            </a:lvl1pPr>
          </a:lstStyle>
          <a:p>
            <a:pPr defTabSz="457200" fontAlgn="base">
              <a:spcBef>
                <a:spcPct val="0"/>
              </a:spcBef>
              <a:spcAft>
                <a:spcPct val="0"/>
              </a:spcAft>
              <a:defRPr/>
            </a:pPr>
            <a:fld id="{32DFA897-F142-4A5E-99FF-9756BC647822}" type="slidenum">
              <a:rPr lang="en-US" altLang="en-US" smtClean="0">
                <a:ea typeface="ＭＳ Ｐゴシック" panose="020B0600070205080204" pitchFamily="34" charset="-128"/>
              </a:rPr>
              <a:pPr defTabSz="457200" fontAlgn="base">
                <a:spcBef>
                  <a:spcPct val="0"/>
                </a:spcBef>
                <a:spcAft>
                  <a:spcPct val="0"/>
                </a:spcAft>
                <a:defRPr/>
              </a:pPr>
              <a:t>‹#›</a:t>
            </a:fld>
            <a:endParaRPr lang="en-US" altLang="en-US">
              <a:ea typeface="ＭＳ Ｐゴシック" panose="020B0600070205080204" pitchFamily="34" charset="-128"/>
            </a:endParaRPr>
          </a:p>
        </p:txBody>
      </p:sp>
    </p:spTree>
    <p:extLst>
      <p:ext uri="{BB962C8B-B14F-4D97-AF65-F5344CB8AC3E}">
        <p14:creationId xmlns:p14="http://schemas.microsoft.com/office/powerpoint/2010/main" val="3895484322"/>
      </p:ext>
    </p:extLst>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Lst>
  <p:txStyles>
    <p:titleStyle>
      <a:lvl1pPr algn="ctr" defTabSz="457200" rtl="0" eaLnBrk="0" fontAlgn="base" hangingPunct="0">
        <a:spcBef>
          <a:spcPct val="0"/>
        </a:spcBef>
        <a:spcAft>
          <a:spcPct val="0"/>
        </a:spcAft>
        <a:defRPr sz="4400" kern="1200">
          <a:solidFill>
            <a:schemeClr val="tx1"/>
          </a:solidFill>
          <a:latin typeface="+mj-lt"/>
          <a:ea typeface="ＭＳ Ｐゴシック" pitchFamily="-65" charset="-128"/>
          <a:cs typeface="ＭＳ Ｐゴシック" pitchFamily="-65" charset="-128"/>
        </a:defRPr>
      </a:lvl1pPr>
      <a:lvl2pPr algn="ctr" defTabSz="457200" rtl="0" eaLnBrk="0" fontAlgn="base" hangingPunct="0">
        <a:spcBef>
          <a:spcPct val="0"/>
        </a:spcBef>
        <a:spcAft>
          <a:spcPct val="0"/>
        </a:spcAft>
        <a:defRPr sz="4400">
          <a:solidFill>
            <a:schemeClr val="tx1"/>
          </a:solidFill>
          <a:latin typeface="Calibri" pitchFamily="-65" charset="0"/>
          <a:ea typeface="ＭＳ Ｐゴシック" pitchFamily="-65" charset="-128"/>
          <a:cs typeface="ＭＳ Ｐゴシック" pitchFamily="-65" charset="-128"/>
        </a:defRPr>
      </a:lvl2pPr>
      <a:lvl3pPr algn="ctr" defTabSz="457200" rtl="0" eaLnBrk="0" fontAlgn="base" hangingPunct="0">
        <a:spcBef>
          <a:spcPct val="0"/>
        </a:spcBef>
        <a:spcAft>
          <a:spcPct val="0"/>
        </a:spcAft>
        <a:defRPr sz="4400">
          <a:solidFill>
            <a:schemeClr val="tx1"/>
          </a:solidFill>
          <a:latin typeface="Calibri" pitchFamily="-65" charset="0"/>
          <a:ea typeface="ＭＳ Ｐゴシック" pitchFamily="-65" charset="-128"/>
          <a:cs typeface="ＭＳ Ｐゴシック" pitchFamily="-65" charset="-128"/>
        </a:defRPr>
      </a:lvl3pPr>
      <a:lvl4pPr algn="ctr" defTabSz="457200" rtl="0" eaLnBrk="0" fontAlgn="base" hangingPunct="0">
        <a:spcBef>
          <a:spcPct val="0"/>
        </a:spcBef>
        <a:spcAft>
          <a:spcPct val="0"/>
        </a:spcAft>
        <a:defRPr sz="4400">
          <a:solidFill>
            <a:schemeClr val="tx1"/>
          </a:solidFill>
          <a:latin typeface="Calibri" pitchFamily="-65" charset="0"/>
          <a:ea typeface="ＭＳ Ｐゴシック" pitchFamily="-65" charset="-128"/>
          <a:cs typeface="ＭＳ Ｐゴシック" pitchFamily="-65" charset="-128"/>
        </a:defRPr>
      </a:lvl4pPr>
      <a:lvl5pPr algn="ctr" defTabSz="457200" rtl="0" eaLnBrk="0" fontAlgn="base" hangingPunct="0">
        <a:spcBef>
          <a:spcPct val="0"/>
        </a:spcBef>
        <a:spcAft>
          <a:spcPct val="0"/>
        </a:spcAft>
        <a:defRPr sz="4400">
          <a:solidFill>
            <a:schemeClr val="tx1"/>
          </a:solidFill>
          <a:latin typeface="Calibri" pitchFamily="-65" charset="0"/>
          <a:ea typeface="ＭＳ Ｐゴシック" pitchFamily="-65" charset="-128"/>
          <a:cs typeface="ＭＳ Ｐゴシック" pitchFamily="-65" charset="-128"/>
        </a:defRPr>
      </a:lvl5pPr>
      <a:lvl6pPr marL="457200" algn="ctr" defTabSz="457200" rtl="0" fontAlgn="base">
        <a:spcBef>
          <a:spcPct val="0"/>
        </a:spcBef>
        <a:spcAft>
          <a:spcPct val="0"/>
        </a:spcAft>
        <a:defRPr sz="4400">
          <a:solidFill>
            <a:schemeClr val="tx1"/>
          </a:solidFill>
          <a:latin typeface="Calibri" pitchFamily="-65" charset="0"/>
          <a:ea typeface="ＭＳ Ｐゴシック" pitchFamily="-65" charset="-128"/>
          <a:cs typeface="ＭＳ Ｐゴシック" pitchFamily="-65" charset="-128"/>
        </a:defRPr>
      </a:lvl6pPr>
      <a:lvl7pPr marL="914400" algn="ctr" defTabSz="457200" rtl="0" fontAlgn="base">
        <a:spcBef>
          <a:spcPct val="0"/>
        </a:spcBef>
        <a:spcAft>
          <a:spcPct val="0"/>
        </a:spcAft>
        <a:defRPr sz="4400">
          <a:solidFill>
            <a:schemeClr val="tx1"/>
          </a:solidFill>
          <a:latin typeface="Calibri" pitchFamily="-65" charset="0"/>
          <a:ea typeface="ＭＳ Ｐゴシック" pitchFamily="-65" charset="-128"/>
          <a:cs typeface="ＭＳ Ｐゴシック" pitchFamily="-65" charset="-128"/>
        </a:defRPr>
      </a:lvl7pPr>
      <a:lvl8pPr marL="1371600" algn="ctr" defTabSz="457200" rtl="0" fontAlgn="base">
        <a:spcBef>
          <a:spcPct val="0"/>
        </a:spcBef>
        <a:spcAft>
          <a:spcPct val="0"/>
        </a:spcAft>
        <a:defRPr sz="4400">
          <a:solidFill>
            <a:schemeClr val="tx1"/>
          </a:solidFill>
          <a:latin typeface="Calibri" pitchFamily="-65" charset="0"/>
          <a:ea typeface="ＭＳ Ｐゴシック" pitchFamily="-65" charset="-128"/>
          <a:cs typeface="ＭＳ Ｐゴシック" pitchFamily="-65" charset="-128"/>
        </a:defRPr>
      </a:lvl8pPr>
      <a:lvl9pPr marL="1828800" algn="ctr" defTabSz="457200" rtl="0" fontAlgn="base">
        <a:spcBef>
          <a:spcPct val="0"/>
        </a:spcBef>
        <a:spcAft>
          <a:spcPct val="0"/>
        </a:spcAft>
        <a:defRPr sz="4400">
          <a:solidFill>
            <a:schemeClr val="tx1"/>
          </a:solidFill>
          <a:latin typeface="Calibri" pitchFamily="-65" charset="0"/>
          <a:ea typeface="ＭＳ Ｐゴシック" pitchFamily="-65" charset="-128"/>
          <a:cs typeface="ＭＳ Ｐゴシック" pitchFamily="-65" charset="-128"/>
        </a:defRPr>
      </a:lvl9pPr>
    </p:titleStyle>
    <p:bodyStyle>
      <a:lvl1pPr marL="342900" indent="-342900" algn="l" defTabSz="457200"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ＭＳ Ｐゴシック" pitchFamily="-65" charset="-128"/>
          <a:cs typeface="ＭＳ Ｐゴシック" pitchFamily="-65" charset="-128"/>
        </a:defRPr>
      </a:lvl1pPr>
      <a:lvl2pPr marL="742950" indent="-285750" algn="l" defTabSz="457200"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ＭＳ Ｐゴシック" pitchFamily="-65" charset="-128"/>
          <a:cs typeface="+mn-cs"/>
        </a:defRPr>
      </a:lvl2pPr>
      <a:lvl3pPr marL="1143000" indent="-228600" algn="l" defTabSz="457200"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ＭＳ Ｐゴシック" pitchFamily="-65" charset="-128"/>
          <a:cs typeface="+mn-cs"/>
        </a:defRPr>
      </a:lvl3pPr>
      <a:lvl4pPr marL="16002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pitchFamily="-65" charset="-128"/>
          <a:cs typeface="+mn-cs"/>
        </a:defRPr>
      </a:lvl4pPr>
      <a:lvl5pPr marL="20574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ＭＳ Ｐゴシック" pitchFamily="-65" charset="-128"/>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image" Target="../media/image7.wmf"/><Relationship Id="rId5" Type="http://schemas.openxmlformats.org/officeDocument/2006/relationships/image" Target="../media/image6.wmf"/><Relationship Id="rId4" Type="http://schemas.openxmlformats.org/officeDocument/2006/relationships/image" Target="../media/image5.wmf"/></Relationships>
</file>

<file path=ppt/slides/_rels/slide5.x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11.wmf"/><Relationship Id="rId5" Type="http://schemas.openxmlformats.org/officeDocument/2006/relationships/image" Target="../media/image10.wmf"/><Relationship Id="rId4" Type="http://schemas.openxmlformats.org/officeDocument/2006/relationships/image" Target="../media/image9.wmf"/></Relationships>
</file>

<file path=ppt/slides/_rels/slide6.x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image" Target="../media/image15.wmf"/><Relationship Id="rId5" Type="http://schemas.openxmlformats.org/officeDocument/2006/relationships/image" Target="../media/image14.wmf"/><Relationship Id="rId4" Type="http://schemas.openxmlformats.org/officeDocument/2006/relationships/image" Target="../media/image13.wmf"/></Relationships>
</file>

<file path=ppt/slides/_rels/slide7.xml.rels><?xml version="1.0" encoding="UTF-8" standalone="yes"?>
<Relationships xmlns="http://schemas.openxmlformats.org/package/2006/relationships"><Relationship Id="rId3" Type="http://schemas.openxmlformats.org/officeDocument/2006/relationships/image" Target="../media/image16.wmf"/><Relationship Id="rId2" Type="http://schemas.openxmlformats.org/officeDocument/2006/relationships/notesSlide" Target="../notesSlides/notesSlide7.xml"/><Relationship Id="rId1" Type="http://schemas.openxmlformats.org/officeDocument/2006/relationships/slideLayout" Target="../slideLayouts/slideLayout13.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wmf"/></Relationships>
</file>

<file path=ppt/slides/_rels/slide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8.xml"/><Relationship Id="rId1" Type="http://schemas.openxmlformats.org/officeDocument/2006/relationships/slideLayout" Target="../slideLayouts/slideLayout13.xml"/><Relationship Id="rId4" Type="http://schemas.openxmlformats.org/officeDocument/2006/relationships/image" Target="../media/image21.png"/></Relationships>
</file>

<file path=ppt/slides/_rels/slide9.xml.rels><?xml version="1.0" encoding="UTF-8" standalone="yes"?>
<Relationships xmlns="http://schemas.openxmlformats.org/package/2006/relationships"><Relationship Id="rId8" Type="http://schemas.openxmlformats.org/officeDocument/2006/relationships/image" Target="../media/image28.wmf"/><Relationship Id="rId13" Type="http://schemas.openxmlformats.org/officeDocument/2006/relationships/image" Target="../media/image32.wmf"/><Relationship Id="rId3" Type="http://schemas.openxmlformats.org/officeDocument/2006/relationships/image" Target="../media/image23.wmf"/><Relationship Id="rId7" Type="http://schemas.openxmlformats.org/officeDocument/2006/relationships/image" Target="../media/image27.wmf"/><Relationship Id="rId12" Type="http://schemas.openxmlformats.org/officeDocument/2006/relationships/image" Target="../media/image31.png"/><Relationship Id="rId17" Type="http://schemas.openxmlformats.org/officeDocument/2006/relationships/image" Target="../media/image35.png"/><Relationship Id="rId2" Type="http://schemas.openxmlformats.org/officeDocument/2006/relationships/image" Target="../media/image22.wmf"/><Relationship Id="rId16" Type="http://schemas.openxmlformats.org/officeDocument/2006/relationships/image" Target="../media/image34.png"/><Relationship Id="rId1" Type="http://schemas.openxmlformats.org/officeDocument/2006/relationships/slideLayout" Target="../slideLayouts/slideLayout14.xml"/><Relationship Id="rId6" Type="http://schemas.openxmlformats.org/officeDocument/2006/relationships/image" Target="../media/image26.wmf"/><Relationship Id="rId11" Type="http://schemas.openxmlformats.org/officeDocument/2006/relationships/image" Target="../media/image19.png"/><Relationship Id="rId5" Type="http://schemas.openxmlformats.org/officeDocument/2006/relationships/image" Target="../media/image25.wmf"/><Relationship Id="rId15" Type="http://schemas.openxmlformats.org/officeDocument/2006/relationships/image" Target="../media/image21.png"/><Relationship Id="rId10" Type="http://schemas.openxmlformats.org/officeDocument/2006/relationships/image" Target="../media/image30.wmf"/><Relationship Id="rId4" Type="http://schemas.openxmlformats.org/officeDocument/2006/relationships/image" Target="../media/image24.wmf"/><Relationship Id="rId9" Type="http://schemas.openxmlformats.org/officeDocument/2006/relationships/image" Target="../media/image29.wmf"/><Relationship Id="rId14" Type="http://schemas.openxmlformats.org/officeDocument/2006/relationships/image" Target="../media/image33.png"/></Relationships>
</file>

<file path=ppt/slides/_rels/slide10.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utoShape 2" descr="Image result for green chopping boar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entury Gothic" panose="020F0302020204030204"/>
              <a:ea typeface="+mn-ea"/>
              <a:cs typeface="+mn-cs"/>
            </a:endParaRPr>
          </a:p>
        </p:txBody>
      </p:sp>
      <p:sp>
        <p:nvSpPr>
          <p:cNvPr id="6" name="Title 1"/>
          <p:cNvSpPr txBox="1">
            <a:spLocks/>
          </p:cNvSpPr>
          <p:nvPr/>
        </p:nvSpPr>
        <p:spPr>
          <a:xfrm>
            <a:off x="1972102" y="906752"/>
            <a:ext cx="7772400" cy="1463040"/>
          </a:xfr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dirty="0" smtClean="0"/>
              <a:t>Year 6 Introduction to Food &amp; Nutrition</a:t>
            </a:r>
            <a:endParaRPr lang="en-GB" dirty="0"/>
          </a:p>
        </p:txBody>
      </p:sp>
      <p:sp>
        <p:nvSpPr>
          <p:cNvPr id="7" name="Subtitle 2"/>
          <p:cNvSpPr txBox="1">
            <a:spLocks/>
          </p:cNvSpPr>
          <p:nvPr/>
        </p:nvSpPr>
        <p:spPr>
          <a:xfrm>
            <a:off x="3984008" y="2755767"/>
            <a:ext cx="3945340" cy="1463040"/>
          </a:xfr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sz="4400" dirty="0" smtClean="0"/>
              <a:t>Welcome!</a:t>
            </a:r>
            <a:endParaRPr lang="en-GB" sz="4400" dirty="0"/>
          </a:p>
        </p:txBody>
      </p:sp>
      <p:pic>
        <p:nvPicPr>
          <p:cNvPr id="1026" name="Picture 2" descr="Top 10 functional food trend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6853" y="2299094"/>
            <a:ext cx="2941870" cy="188447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Diet and heart health: 6 steps to prevent heart diseas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40808" y="2369792"/>
            <a:ext cx="2619375" cy="1743076"/>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626853" y="4218807"/>
            <a:ext cx="10633330" cy="2031325"/>
          </a:xfrm>
          <a:prstGeom prst="rect">
            <a:avLst/>
          </a:prstGeom>
          <a:noFill/>
        </p:spPr>
        <p:txBody>
          <a:bodyPr wrap="square" rtlCol="0">
            <a:spAutoFit/>
          </a:bodyPr>
          <a:lstStyle/>
          <a:p>
            <a:r>
              <a:rPr lang="en-GB" dirty="0" smtClean="0"/>
              <a:t>Hello year 6, We are really looking forward to meeting you all.  In Food and Nutrition we have lots of exciting lessons planned for you, they include lots of practical work with dishes like pizza and fruit crumble.  You will look at food hygiene and learning how to prepare food in a safe and hygienic manor.  Other topics include looking at nutrients and how we need them to help our body function. What is sugar and why do we need it? what happens if we have too much sugar? </a:t>
            </a:r>
          </a:p>
          <a:p>
            <a:r>
              <a:rPr lang="en-GB" dirty="0" smtClean="0"/>
              <a:t>Ms Whittaker &amp; Ms Daly</a:t>
            </a:r>
            <a:endParaRPr lang="en-GB" dirty="0"/>
          </a:p>
        </p:txBody>
      </p:sp>
    </p:spTree>
    <p:extLst>
      <p:ext uri="{BB962C8B-B14F-4D97-AF65-F5344CB8AC3E}">
        <p14:creationId xmlns:p14="http://schemas.microsoft.com/office/powerpoint/2010/main" val="3772955285"/>
      </p:ext>
    </p:extLst>
  </p:cSld>
  <p:clrMapOvr>
    <a:masterClrMapping/>
  </p:clrMapOvr>
  <p:transition spd="slow">
    <p:push dir="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utoShape 2" descr="Image result for green chopping boar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entury Gothic" panose="020F0302020204030204"/>
              <a:ea typeface="+mn-ea"/>
              <a:cs typeface="+mn-cs"/>
            </a:endParaRPr>
          </a:p>
        </p:txBody>
      </p:sp>
      <p:grpSp>
        <p:nvGrpSpPr>
          <p:cNvPr id="3" name="Group 2"/>
          <p:cNvGrpSpPr/>
          <p:nvPr/>
        </p:nvGrpSpPr>
        <p:grpSpPr>
          <a:xfrm>
            <a:off x="4258103" y="2606723"/>
            <a:ext cx="3125336" cy="1684178"/>
            <a:chOff x="4053386" y="2898829"/>
            <a:chExt cx="3657600" cy="1746914"/>
          </a:xfrm>
        </p:grpSpPr>
        <p:sp>
          <p:nvSpPr>
            <p:cNvPr id="4" name="Oval 3"/>
            <p:cNvSpPr/>
            <p:nvPr/>
          </p:nvSpPr>
          <p:spPr>
            <a:xfrm>
              <a:off x="4053386" y="2898829"/>
              <a:ext cx="3657600" cy="1746914"/>
            </a:xfrm>
            <a:prstGeom prst="ellipse">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p:nvSpPr>
          <p:spPr>
            <a:xfrm>
              <a:off x="4674359" y="3233677"/>
              <a:ext cx="2415654" cy="1077218"/>
            </a:xfrm>
            <a:prstGeom prst="rect">
              <a:avLst/>
            </a:prstGeom>
            <a:noFill/>
          </p:spPr>
          <p:txBody>
            <a:bodyPr wrap="square" rtlCol="0">
              <a:spAutoFit/>
            </a:bodyPr>
            <a:lstStyle/>
            <a:p>
              <a:pPr algn="ctr"/>
              <a:r>
                <a:rPr lang="en-GB" sz="3200" dirty="0" smtClean="0"/>
                <a:t>Year 7 overview</a:t>
              </a:r>
              <a:endParaRPr lang="en-GB" sz="3200" dirty="0"/>
            </a:p>
          </p:txBody>
        </p:sp>
      </p:grpSp>
      <p:cxnSp>
        <p:nvCxnSpPr>
          <p:cNvPr id="7" name="Straight Arrow Connector 6"/>
          <p:cNvCxnSpPr>
            <a:stCxn id="4" idx="7"/>
            <a:endCxn id="9" idx="3"/>
          </p:cNvCxnSpPr>
          <p:nvPr/>
        </p:nvCxnSpPr>
        <p:spPr>
          <a:xfrm flipV="1">
            <a:off x="6925744" y="1963445"/>
            <a:ext cx="1639932" cy="88992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grpSp>
        <p:nvGrpSpPr>
          <p:cNvPr id="8" name="Group 7"/>
          <p:cNvGrpSpPr/>
          <p:nvPr/>
        </p:nvGrpSpPr>
        <p:grpSpPr>
          <a:xfrm>
            <a:off x="8175009" y="709802"/>
            <a:ext cx="2667641" cy="1468734"/>
            <a:chOff x="4053386" y="2898829"/>
            <a:chExt cx="3657600" cy="1746914"/>
          </a:xfrm>
        </p:grpSpPr>
        <p:sp>
          <p:nvSpPr>
            <p:cNvPr id="9" name="Oval 8"/>
            <p:cNvSpPr/>
            <p:nvPr/>
          </p:nvSpPr>
          <p:spPr>
            <a:xfrm>
              <a:off x="4053386" y="2898829"/>
              <a:ext cx="3657600" cy="1746914"/>
            </a:xfrm>
            <a:prstGeom prst="ellipse">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p:cNvSpPr txBox="1"/>
            <p:nvPr/>
          </p:nvSpPr>
          <p:spPr>
            <a:xfrm>
              <a:off x="4674359" y="3233678"/>
              <a:ext cx="2415654" cy="1134816"/>
            </a:xfrm>
            <a:prstGeom prst="rect">
              <a:avLst/>
            </a:prstGeom>
            <a:noFill/>
          </p:spPr>
          <p:txBody>
            <a:bodyPr wrap="square" rtlCol="0">
              <a:spAutoFit/>
            </a:bodyPr>
            <a:lstStyle/>
            <a:p>
              <a:pPr algn="ctr"/>
              <a:r>
                <a:rPr lang="en-GB" sz="2800" dirty="0" smtClean="0"/>
                <a:t>Eat Well  Guide</a:t>
              </a:r>
              <a:endParaRPr lang="en-GB" sz="2800" dirty="0"/>
            </a:p>
          </p:txBody>
        </p:sp>
      </p:grpSp>
      <p:grpSp>
        <p:nvGrpSpPr>
          <p:cNvPr id="11" name="Group 10"/>
          <p:cNvGrpSpPr/>
          <p:nvPr/>
        </p:nvGrpSpPr>
        <p:grpSpPr>
          <a:xfrm>
            <a:off x="8627911" y="2603712"/>
            <a:ext cx="3071006" cy="1801289"/>
            <a:chOff x="4053386" y="2898829"/>
            <a:chExt cx="3657600" cy="1915906"/>
          </a:xfrm>
        </p:grpSpPr>
        <p:sp>
          <p:nvSpPr>
            <p:cNvPr id="12" name="Oval 11"/>
            <p:cNvSpPr/>
            <p:nvPr/>
          </p:nvSpPr>
          <p:spPr>
            <a:xfrm>
              <a:off x="4053386" y="2898829"/>
              <a:ext cx="3657600" cy="1746914"/>
            </a:xfrm>
            <a:prstGeom prst="ellipse">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p:cNvSpPr txBox="1"/>
            <p:nvPr/>
          </p:nvSpPr>
          <p:spPr>
            <a:xfrm>
              <a:off x="4091777" y="3167421"/>
              <a:ext cx="3444438" cy="1647314"/>
            </a:xfrm>
            <a:prstGeom prst="rect">
              <a:avLst/>
            </a:prstGeom>
            <a:noFill/>
          </p:spPr>
          <p:txBody>
            <a:bodyPr wrap="square" rtlCol="0">
              <a:spAutoFit/>
            </a:bodyPr>
            <a:lstStyle/>
            <a:p>
              <a:pPr algn="ctr"/>
              <a:r>
                <a:rPr lang="en-GB" sz="2800" dirty="0" smtClean="0"/>
                <a:t>Health &amp; Safety/Hygiene</a:t>
              </a:r>
              <a:endParaRPr lang="en-GB" sz="2800" dirty="0"/>
            </a:p>
          </p:txBody>
        </p:sp>
      </p:grpSp>
      <p:cxnSp>
        <p:nvCxnSpPr>
          <p:cNvPr id="14" name="Straight Arrow Connector 13"/>
          <p:cNvCxnSpPr>
            <a:endCxn id="13" idx="1"/>
          </p:cNvCxnSpPr>
          <p:nvPr/>
        </p:nvCxnSpPr>
        <p:spPr>
          <a:xfrm>
            <a:off x="7383438" y="3469736"/>
            <a:ext cx="1276707" cy="16088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grpSp>
        <p:nvGrpSpPr>
          <p:cNvPr id="15" name="Group 14"/>
          <p:cNvGrpSpPr/>
          <p:nvPr/>
        </p:nvGrpSpPr>
        <p:grpSpPr>
          <a:xfrm>
            <a:off x="8175009" y="4950650"/>
            <a:ext cx="2667641" cy="1468734"/>
            <a:chOff x="4053386" y="2898829"/>
            <a:chExt cx="3657600" cy="1746914"/>
          </a:xfrm>
        </p:grpSpPr>
        <p:sp>
          <p:nvSpPr>
            <p:cNvPr id="16" name="Oval 15"/>
            <p:cNvSpPr/>
            <p:nvPr/>
          </p:nvSpPr>
          <p:spPr>
            <a:xfrm>
              <a:off x="4053386" y="2898829"/>
              <a:ext cx="3657600" cy="1746914"/>
            </a:xfrm>
            <a:prstGeom prst="ellipse">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p:cNvSpPr txBox="1"/>
            <p:nvPr/>
          </p:nvSpPr>
          <p:spPr>
            <a:xfrm>
              <a:off x="4674359" y="3279883"/>
              <a:ext cx="2415654" cy="1134816"/>
            </a:xfrm>
            <a:prstGeom prst="rect">
              <a:avLst/>
            </a:prstGeom>
            <a:noFill/>
          </p:spPr>
          <p:txBody>
            <a:bodyPr wrap="square" rtlCol="0">
              <a:spAutoFit/>
            </a:bodyPr>
            <a:lstStyle/>
            <a:p>
              <a:pPr algn="ctr"/>
              <a:r>
                <a:rPr lang="en-GB" sz="2800" dirty="0" smtClean="0"/>
                <a:t>Fats &amp; Oils</a:t>
              </a:r>
              <a:endParaRPr lang="en-GB" sz="2800" dirty="0"/>
            </a:p>
          </p:txBody>
        </p:sp>
      </p:grpSp>
      <p:cxnSp>
        <p:nvCxnSpPr>
          <p:cNvPr id="18" name="Straight Arrow Connector 17"/>
          <p:cNvCxnSpPr>
            <a:stCxn id="4" idx="5"/>
            <a:endCxn id="16" idx="1"/>
          </p:cNvCxnSpPr>
          <p:nvPr/>
        </p:nvCxnSpPr>
        <p:spPr>
          <a:xfrm>
            <a:off x="6925744" y="4044259"/>
            <a:ext cx="1639932" cy="112148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grpSp>
        <p:nvGrpSpPr>
          <p:cNvPr id="19" name="Group 18"/>
          <p:cNvGrpSpPr/>
          <p:nvPr/>
        </p:nvGrpSpPr>
        <p:grpSpPr>
          <a:xfrm>
            <a:off x="4523019" y="4970815"/>
            <a:ext cx="2575153" cy="1580745"/>
            <a:chOff x="4053386" y="2898829"/>
            <a:chExt cx="3657600" cy="1746914"/>
          </a:xfrm>
        </p:grpSpPr>
        <p:sp>
          <p:nvSpPr>
            <p:cNvPr id="20" name="Oval 19"/>
            <p:cNvSpPr/>
            <p:nvPr/>
          </p:nvSpPr>
          <p:spPr>
            <a:xfrm>
              <a:off x="4053386" y="2898829"/>
              <a:ext cx="3657600" cy="1746914"/>
            </a:xfrm>
            <a:prstGeom prst="ellipse">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extBox 20"/>
            <p:cNvSpPr txBox="1"/>
            <p:nvPr/>
          </p:nvSpPr>
          <p:spPr>
            <a:xfrm>
              <a:off x="4693120" y="3376061"/>
              <a:ext cx="2415654" cy="1134816"/>
            </a:xfrm>
            <a:prstGeom prst="rect">
              <a:avLst/>
            </a:prstGeom>
            <a:noFill/>
          </p:spPr>
          <p:txBody>
            <a:bodyPr wrap="square" rtlCol="0">
              <a:spAutoFit/>
            </a:bodyPr>
            <a:lstStyle/>
            <a:p>
              <a:pPr algn="ctr"/>
              <a:r>
                <a:rPr lang="en-GB" sz="2800" dirty="0" smtClean="0"/>
                <a:t>Knife skills</a:t>
              </a:r>
              <a:endParaRPr lang="en-GB" sz="2800" dirty="0"/>
            </a:p>
          </p:txBody>
        </p:sp>
      </p:grpSp>
      <p:cxnSp>
        <p:nvCxnSpPr>
          <p:cNvPr id="22" name="Straight Arrow Connector 21"/>
          <p:cNvCxnSpPr>
            <a:stCxn id="4" idx="4"/>
          </p:cNvCxnSpPr>
          <p:nvPr/>
        </p:nvCxnSpPr>
        <p:spPr>
          <a:xfrm flipH="1">
            <a:off x="5791087" y="4290901"/>
            <a:ext cx="29684" cy="64327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grpSp>
        <p:nvGrpSpPr>
          <p:cNvPr id="23" name="Group 22"/>
          <p:cNvGrpSpPr/>
          <p:nvPr/>
        </p:nvGrpSpPr>
        <p:grpSpPr>
          <a:xfrm>
            <a:off x="414898" y="4199812"/>
            <a:ext cx="2667641" cy="1468734"/>
            <a:chOff x="4053386" y="2898829"/>
            <a:chExt cx="3657600" cy="1746914"/>
          </a:xfrm>
        </p:grpSpPr>
        <p:sp>
          <p:nvSpPr>
            <p:cNvPr id="24" name="Oval 23"/>
            <p:cNvSpPr/>
            <p:nvPr/>
          </p:nvSpPr>
          <p:spPr>
            <a:xfrm>
              <a:off x="4053386" y="2898829"/>
              <a:ext cx="3657600" cy="1746914"/>
            </a:xfrm>
            <a:prstGeom prst="ellipse">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TextBox 24"/>
            <p:cNvSpPr txBox="1"/>
            <p:nvPr/>
          </p:nvSpPr>
          <p:spPr>
            <a:xfrm>
              <a:off x="4759688" y="3331312"/>
              <a:ext cx="2415654" cy="622319"/>
            </a:xfrm>
            <a:prstGeom prst="rect">
              <a:avLst/>
            </a:prstGeom>
            <a:noFill/>
          </p:spPr>
          <p:txBody>
            <a:bodyPr wrap="square" rtlCol="0">
              <a:spAutoFit/>
            </a:bodyPr>
            <a:lstStyle/>
            <a:p>
              <a:pPr algn="ctr"/>
              <a:r>
                <a:rPr lang="en-GB" sz="2800" dirty="0" smtClean="0"/>
                <a:t>Sugar!</a:t>
              </a:r>
              <a:endParaRPr lang="en-GB" sz="2800" dirty="0"/>
            </a:p>
          </p:txBody>
        </p:sp>
      </p:grpSp>
      <p:grpSp>
        <p:nvGrpSpPr>
          <p:cNvPr id="26" name="Group 25"/>
          <p:cNvGrpSpPr/>
          <p:nvPr/>
        </p:nvGrpSpPr>
        <p:grpSpPr>
          <a:xfrm>
            <a:off x="521945" y="1551353"/>
            <a:ext cx="2667641" cy="1468734"/>
            <a:chOff x="-820645" y="-179603"/>
            <a:chExt cx="3657600" cy="1746914"/>
          </a:xfrm>
        </p:grpSpPr>
        <p:sp>
          <p:nvSpPr>
            <p:cNvPr id="27" name="Oval 26"/>
            <p:cNvSpPr/>
            <p:nvPr/>
          </p:nvSpPr>
          <p:spPr>
            <a:xfrm>
              <a:off x="-820645" y="-179603"/>
              <a:ext cx="3657600" cy="1746914"/>
            </a:xfrm>
            <a:prstGeom prst="ellipse">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TextBox 27"/>
            <p:cNvSpPr txBox="1"/>
            <p:nvPr/>
          </p:nvSpPr>
          <p:spPr>
            <a:xfrm>
              <a:off x="-129341" y="85220"/>
              <a:ext cx="2415654" cy="1134816"/>
            </a:xfrm>
            <a:prstGeom prst="rect">
              <a:avLst/>
            </a:prstGeom>
            <a:noFill/>
          </p:spPr>
          <p:txBody>
            <a:bodyPr wrap="square" rtlCol="0">
              <a:spAutoFit/>
            </a:bodyPr>
            <a:lstStyle/>
            <a:p>
              <a:pPr algn="ctr"/>
              <a:r>
                <a:rPr lang="en-GB" sz="2800" dirty="0" smtClean="0"/>
                <a:t>High Risk Foods</a:t>
              </a:r>
              <a:endParaRPr lang="en-GB" sz="2800" dirty="0"/>
            </a:p>
          </p:txBody>
        </p:sp>
      </p:grpSp>
      <p:cxnSp>
        <p:nvCxnSpPr>
          <p:cNvPr id="29" name="Straight Arrow Connector 28"/>
          <p:cNvCxnSpPr>
            <a:stCxn id="4" idx="2"/>
            <a:endCxn id="27" idx="6"/>
          </p:cNvCxnSpPr>
          <p:nvPr/>
        </p:nvCxnSpPr>
        <p:spPr>
          <a:xfrm flipH="1" flipV="1">
            <a:off x="3189586" y="2285720"/>
            <a:ext cx="1068517" cy="116309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p:cNvCxnSpPr>
            <a:stCxn id="4" idx="3"/>
            <a:endCxn id="24" idx="7"/>
          </p:cNvCxnSpPr>
          <p:nvPr/>
        </p:nvCxnSpPr>
        <p:spPr>
          <a:xfrm flipH="1">
            <a:off x="2691872" y="4044259"/>
            <a:ext cx="2023926" cy="37064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grpSp>
        <p:nvGrpSpPr>
          <p:cNvPr id="35" name="Group 34"/>
          <p:cNvGrpSpPr/>
          <p:nvPr/>
        </p:nvGrpSpPr>
        <p:grpSpPr>
          <a:xfrm>
            <a:off x="4559523" y="395058"/>
            <a:ext cx="2882309" cy="1651692"/>
            <a:chOff x="4053386" y="2898829"/>
            <a:chExt cx="3657600" cy="1859539"/>
          </a:xfrm>
        </p:grpSpPr>
        <p:sp>
          <p:nvSpPr>
            <p:cNvPr id="36" name="Oval 35"/>
            <p:cNvSpPr/>
            <p:nvPr/>
          </p:nvSpPr>
          <p:spPr>
            <a:xfrm>
              <a:off x="4053386" y="2898829"/>
              <a:ext cx="3657600" cy="1746914"/>
            </a:xfrm>
            <a:prstGeom prst="ellipse">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TextBox 36"/>
            <p:cNvSpPr txBox="1"/>
            <p:nvPr/>
          </p:nvSpPr>
          <p:spPr>
            <a:xfrm>
              <a:off x="4670958" y="3111053"/>
              <a:ext cx="2415654" cy="1647315"/>
            </a:xfrm>
            <a:prstGeom prst="rect">
              <a:avLst/>
            </a:prstGeom>
            <a:noFill/>
          </p:spPr>
          <p:txBody>
            <a:bodyPr wrap="square" rtlCol="0">
              <a:spAutoFit/>
            </a:bodyPr>
            <a:lstStyle/>
            <a:p>
              <a:pPr algn="ctr"/>
              <a:r>
                <a:rPr lang="en-GB" sz="2800" dirty="0" smtClean="0"/>
                <a:t>Food </a:t>
              </a:r>
              <a:r>
                <a:rPr lang="en-GB" sz="2800" dirty="0" err="1" smtClean="0"/>
                <a:t>Practicals</a:t>
              </a:r>
              <a:endParaRPr lang="en-GB" sz="2800" dirty="0"/>
            </a:p>
          </p:txBody>
        </p:sp>
      </p:grpSp>
      <p:cxnSp>
        <p:nvCxnSpPr>
          <p:cNvPr id="38" name="Straight Arrow Connector 37"/>
          <p:cNvCxnSpPr/>
          <p:nvPr/>
        </p:nvCxnSpPr>
        <p:spPr>
          <a:xfrm flipH="1">
            <a:off x="5914390" y="1958386"/>
            <a:ext cx="2480" cy="65466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99301626"/>
      </p:ext>
    </p:extLst>
  </p:cSld>
  <p:clrMapOvr>
    <a:masterClrMapping/>
  </p:clrMapOvr>
  <p:transition spd="slow">
    <p:push dir="u"/>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utoShape 2" descr="Image result for green chopping boar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entury Gothic" panose="020F0302020204030204"/>
              <a:ea typeface="+mn-ea"/>
              <a:cs typeface="+mn-cs"/>
            </a:endParaRPr>
          </a:p>
        </p:txBody>
      </p:sp>
      <p:sp>
        <p:nvSpPr>
          <p:cNvPr id="25" name="Rectangle 24"/>
          <p:cNvSpPr/>
          <p:nvPr/>
        </p:nvSpPr>
        <p:spPr>
          <a:xfrm>
            <a:off x="4531038" y="514782"/>
            <a:ext cx="2755883" cy="584775"/>
          </a:xfrm>
          <a:prstGeom prst="rect">
            <a:avLst/>
          </a:prstGeom>
        </p:spPr>
        <p:txBody>
          <a:bodyPr wrap="none">
            <a:spAutoFit/>
          </a:bodyPr>
          <a:lstStyle/>
          <a:p>
            <a:r>
              <a:rPr lang="en-GB" sz="3200" u="sng" dirty="0" smtClean="0">
                <a:latin typeface="+mj-lt"/>
              </a:rPr>
              <a:t>Food Groups</a:t>
            </a:r>
          </a:p>
        </p:txBody>
      </p:sp>
      <p:sp>
        <p:nvSpPr>
          <p:cNvPr id="26" name="Rectangle 25"/>
          <p:cNvSpPr/>
          <p:nvPr/>
        </p:nvSpPr>
        <p:spPr>
          <a:xfrm>
            <a:off x="3034353" y="1220707"/>
            <a:ext cx="6096000" cy="646331"/>
          </a:xfrm>
          <a:prstGeom prst="rect">
            <a:avLst/>
          </a:prstGeom>
        </p:spPr>
        <p:txBody>
          <a:bodyPr>
            <a:spAutoFit/>
          </a:bodyPr>
          <a:lstStyle/>
          <a:p>
            <a:pPr algn="ctr">
              <a:spcBef>
                <a:spcPct val="50000"/>
              </a:spcBef>
            </a:pPr>
            <a:r>
              <a:rPr lang="en-GB" altLang="en-US" dirty="0">
                <a:latin typeface="Century Gothic" panose="020B0502020202020204" pitchFamily="34" charset="0"/>
              </a:rPr>
              <a:t>Our bodies need a variety of different foods so that they can keep working properly.</a:t>
            </a:r>
            <a:endParaRPr lang="en-US" altLang="en-US" dirty="0">
              <a:latin typeface="Century Gothic" panose="020B0502020202020204" pitchFamily="34" charset="0"/>
            </a:endParaRPr>
          </a:p>
        </p:txBody>
      </p:sp>
      <p:sp>
        <p:nvSpPr>
          <p:cNvPr id="27" name="Rectangle 26"/>
          <p:cNvSpPr/>
          <p:nvPr/>
        </p:nvSpPr>
        <p:spPr>
          <a:xfrm>
            <a:off x="3157632" y="5903626"/>
            <a:ext cx="6096000" cy="646331"/>
          </a:xfrm>
          <a:prstGeom prst="rect">
            <a:avLst/>
          </a:prstGeom>
        </p:spPr>
        <p:txBody>
          <a:bodyPr>
            <a:spAutoFit/>
          </a:bodyPr>
          <a:lstStyle/>
          <a:p>
            <a:pPr algn="ctr">
              <a:spcBef>
                <a:spcPct val="50000"/>
              </a:spcBef>
            </a:pPr>
            <a:r>
              <a:rPr lang="en-GB" altLang="en-US" dirty="0"/>
              <a:t>Let’s look at the sort of foods we should be eating and why they are good for us.</a:t>
            </a:r>
            <a:endParaRPr lang="en-US" altLang="en-US" dirty="0"/>
          </a:p>
        </p:txBody>
      </p:sp>
      <p:pic>
        <p:nvPicPr>
          <p:cNvPr id="9218" name="Picture 2" descr="New Diet Plan Calls for Eating Modest Amounts of Variety of Foods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89645" y="1867038"/>
            <a:ext cx="5385416" cy="35880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79744132"/>
      </p:ext>
    </p:extLst>
  </p:cSld>
  <p:clrMapOvr>
    <a:masterClrMapping/>
  </p:clrMapOvr>
  <p:transition spd="slow">
    <p:push dir="u"/>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utoShape 2" descr="Image result for green chopping boar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entury Gothic" panose="020F0302020204030204"/>
              <a:ea typeface="+mn-ea"/>
              <a:cs typeface="+mn-cs"/>
            </a:endParaRPr>
          </a:p>
        </p:txBody>
      </p:sp>
      <p:sp>
        <p:nvSpPr>
          <p:cNvPr id="23" name="Text Box 5"/>
          <p:cNvSpPr txBox="1">
            <a:spLocks noChangeArrowheads="1"/>
          </p:cNvSpPr>
          <p:nvPr/>
        </p:nvSpPr>
        <p:spPr bwMode="auto">
          <a:xfrm>
            <a:off x="1832295" y="667981"/>
            <a:ext cx="3455987"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37931725" indent="-37474525">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buFontTx/>
              <a:buNone/>
            </a:pPr>
            <a:r>
              <a:rPr lang="en-GB" altLang="en-US" sz="2400" b="1" dirty="0">
                <a:solidFill>
                  <a:srgbClr val="FF0000"/>
                </a:solidFill>
                <a:latin typeface="Century Gothic" panose="020B0502020202020204" pitchFamily="34" charset="0"/>
              </a:rPr>
              <a:t>Carbohydrates</a:t>
            </a:r>
            <a:r>
              <a:rPr lang="en-GB" altLang="en-US" sz="2400" dirty="0">
                <a:latin typeface="Century Gothic" panose="020B0502020202020204" pitchFamily="34" charset="0"/>
              </a:rPr>
              <a:t> are in starchy and sugary foods.</a:t>
            </a:r>
            <a:endParaRPr lang="en-US" altLang="en-US" sz="2400" dirty="0">
              <a:latin typeface="Century Gothic" panose="020B0502020202020204" pitchFamily="34" charset="0"/>
            </a:endParaRPr>
          </a:p>
        </p:txBody>
      </p:sp>
      <p:sp>
        <p:nvSpPr>
          <p:cNvPr id="24" name="Line 6"/>
          <p:cNvSpPr>
            <a:spLocks noChangeShapeType="1"/>
          </p:cNvSpPr>
          <p:nvPr/>
        </p:nvSpPr>
        <p:spPr bwMode="auto">
          <a:xfrm>
            <a:off x="5360514" y="962641"/>
            <a:ext cx="863600" cy="0"/>
          </a:xfrm>
          <a:prstGeom prst="line">
            <a:avLst/>
          </a:prstGeom>
          <a:noFill/>
          <a:ln w="76200">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25" name="Text Box 8"/>
          <p:cNvSpPr txBox="1">
            <a:spLocks noChangeArrowheads="1"/>
          </p:cNvSpPr>
          <p:nvPr/>
        </p:nvSpPr>
        <p:spPr bwMode="auto">
          <a:xfrm>
            <a:off x="6548757" y="733366"/>
            <a:ext cx="316865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37931725" indent="-37474525">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buFontTx/>
              <a:buNone/>
            </a:pPr>
            <a:r>
              <a:rPr lang="en-GB" altLang="en-US" sz="2400" dirty="0" smtClean="0">
                <a:latin typeface="Century Gothic" panose="020B0502020202020204" pitchFamily="34" charset="0"/>
              </a:rPr>
              <a:t>Carbohydrates give you energy.</a:t>
            </a:r>
            <a:endParaRPr lang="en-US" altLang="en-US" sz="2400" dirty="0">
              <a:latin typeface="Century Gothic" panose="020B0502020202020204" pitchFamily="34" charset="0"/>
            </a:endParaRPr>
          </a:p>
        </p:txBody>
      </p:sp>
      <p:sp>
        <p:nvSpPr>
          <p:cNvPr id="26" name="Line 9"/>
          <p:cNvSpPr>
            <a:spLocks noChangeShapeType="1"/>
          </p:cNvSpPr>
          <p:nvPr/>
        </p:nvSpPr>
        <p:spPr bwMode="auto">
          <a:xfrm flipH="1">
            <a:off x="7449664" y="1611929"/>
            <a:ext cx="647700" cy="719137"/>
          </a:xfrm>
          <a:prstGeom prst="line">
            <a:avLst/>
          </a:prstGeom>
          <a:noFill/>
          <a:ln w="76200">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27" name="Text Box 12"/>
          <p:cNvSpPr txBox="1">
            <a:spLocks noChangeArrowheads="1"/>
          </p:cNvSpPr>
          <p:nvPr/>
        </p:nvSpPr>
        <p:spPr bwMode="auto">
          <a:xfrm>
            <a:off x="4136551" y="2331066"/>
            <a:ext cx="396081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37931725" indent="-37474525">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buFontTx/>
              <a:buNone/>
            </a:pPr>
            <a:r>
              <a:rPr lang="en-GB" altLang="en-US" sz="2400" dirty="0">
                <a:latin typeface="Century Gothic" panose="020B0502020202020204" pitchFamily="34" charset="0"/>
              </a:rPr>
              <a:t>These foods contain carbohydrates.</a:t>
            </a:r>
            <a:endParaRPr lang="en-US" altLang="en-US" sz="2400" dirty="0">
              <a:latin typeface="Century Gothic" panose="020B0502020202020204" pitchFamily="34" charset="0"/>
            </a:endParaRPr>
          </a:p>
        </p:txBody>
      </p:sp>
      <p:grpSp>
        <p:nvGrpSpPr>
          <p:cNvPr id="28" name="Group 25"/>
          <p:cNvGrpSpPr>
            <a:grpSpLocks/>
          </p:cNvGrpSpPr>
          <p:nvPr/>
        </p:nvGrpSpPr>
        <p:grpSpPr bwMode="auto">
          <a:xfrm>
            <a:off x="1544165" y="3236734"/>
            <a:ext cx="8295872" cy="3246799"/>
            <a:chOff x="179388" y="3068638"/>
            <a:chExt cx="8569325" cy="3358919"/>
          </a:xfrm>
        </p:grpSpPr>
        <p:sp>
          <p:nvSpPr>
            <p:cNvPr id="29" name="Line 14"/>
            <p:cNvSpPr>
              <a:spLocks noChangeShapeType="1"/>
            </p:cNvSpPr>
            <p:nvPr/>
          </p:nvSpPr>
          <p:spPr bwMode="auto">
            <a:xfrm flipH="1">
              <a:off x="2195513" y="3068638"/>
              <a:ext cx="936625" cy="865187"/>
            </a:xfrm>
            <a:prstGeom prst="line">
              <a:avLst/>
            </a:prstGeom>
            <a:noFill/>
            <a:ln w="76200">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30" name="Line 15"/>
            <p:cNvSpPr>
              <a:spLocks noChangeShapeType="1"/>
            </p:cNvSpPr>
            <p:nvPr/>
          </p:nvSpPr>
          <p:spPr bwMode="auto">
            <a:xfrm flipH="1">
              <a:off x="3708400" y="3357563"/>
              <a:ext cx="503238" cy="1584325"/>
            </a:xfrm>
            <a:prstGeom prst="line">
              <a:avLst/>
            </a:prstGeom>
            <a:noFill/>
            <a:ln w="76200">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31" name="Line 16"/>
            <p:cNvSpPr>
              <a:spLocks noChangeShapeType="1"/>
            </p:cNvSpPr>
            <p:nvPr/>
          </p:nvSpPr>
          <p:spPr bwMode="auto">
            <a:xfrm>
              <a:off x="5219700" y="3357563"/>
              <a:ext cx="647700" cy="2016125"/>
            </a:xfrm>
            <a:prstGeom prst="line">
              <a:avLst/>
            </a:prstGeom>
            <a:noFill/>
            <a:ln w="76200">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32" name="Line 17"/>
            <p:cNvSpPr>
              <a:spLocks noChangeShapeType="1"/>
            </p:cNvSpPr>
            <p:nvPr/>
          </p:nvSpPr>
          <p:spPr bwMode="auto">
            <a:xfrm>
              <a:off x="6227763" y="3068638"/>
              <a:ext cx="1081087" cy="1081087"/>
            </a:xfrm>
            <a:prstGeom prst="line">
              <a:avLst/>
            </a:prstGeom>
            <a:noFill/>
            <a:ln w="76200">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pic>
          <p:nvPicPr>
            <p:cNvPr id="33" name="Picture 23" descr="potat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2988" y="3716338"/>
              <a:ext cx="1790700" cy="142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 name="Picture 24" descr="cereal"/>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59113" y="4365625"/>
              <a:ext cx="1816100" cy="139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 name="Picture 25" descr="ric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04025" y="3357563"/>
              <a:ext cx="1790700" cy="142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 name="Picture 26" descr="spaghetti"/>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64163" y="4868863"/>
              <a:ext cx="1816100" cy="142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 name="Text Box 27"/>
            <p:cNvSpPr txBox="1">
              <a:spLocks noChangeArrowheads="1"/>
            </p:cNvSpPr>
            <p:nvPr/>
          </p:nvSpPr>
          <p:spPr bwMode="auto">
            <a:xfrm>
              <a:off x="179388" y="4437063"/>
              <a:ext cx="1657350" cy="4776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37931725" indent="-37474525">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buFontTx/>
                <a:buNone/>
              </a:pPr>
              <a:r>
                <a:rPr lang="en-GB" altLang="en-US" sz="2400" dirty="0">
                  <a:latin typeface="Century Gothic" panose="020B0502020202020204" pitchFamily="34" charset="0"/>
                </a:rPr>
                <a:t>potato</a:t>
              </a:r>
              <a:endParaRPr lang="en-US" altLang="en-US" sz="2400" dirty="0">
                <a:latin typeface="Century Gothic" panose="020B0502020202020204" pitchFamily="34" charset="0"/>
              </a:endParaRPr>
            </a:p>
          </p:txBody>
        </p:sp>
        <p:sp>
          <p:nvSpPr>
            <p:cNvPr id="38" name="Text Box 28"/>
            <p:cNvSpPr txBox="1">
              <a:spLocks noChangeArrowheads="1"/>
            </p:cNvSpPr>
            <p:nvPr/>
          </p:nvSpPr>
          <p:spPr bwMode="auto">
            <a:xfrm>
              <a:off x="2771775" y="5589588"/>
              <a:ext cx="1728788" cy="4776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37931725" indent="-37474525">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buFontTx/>
                <a:buNone/>
              </a:pPr>
              <a:r>
                <a:rPr lang="en-GB" altLang="en-US" sz="2400" dirty="0">
                  <a:latin typeface="Century Gothic" panose="020B0502020202020204" pitchFamily="34" charset="0"/>
                </a:rPr>
                <a:t>cereal</a:t>
              </a:r>
              <a:endParaRPr lang="en-US" altLang="en-US" sz="2400" dirty="0">
                <a:latin typeface="Century Gothic" panose="020B0502020202020204" pitchFamily="34" charset="0"/>
              </a:endParaRPr>
            </a:p>
          </p:txBody>
        </p:sp>
        <p:sp>
          <p:nvSpPr>
            <p:cNvPr id="39" name="Text Box 29"/>
            <p:cNvSpPr txBox="1">
              <a:spLocks noChangeArrowheads="1"/>
            </p:cNvSpPr>
            <p:nvPr/>
          </p:nvSpPr>
          <p:spPr bwMode="auto">
            <a:xfrm>
              <a:off x="5940425" y="5949950"/>
              <a:ext cx="1584325" cy="4776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37931725" indent="-37474525">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buFontTx/>
                <a:buNone/>
              </a:pPr>
              <a:r>
                <a:rPr lang="en-GB" altLang="en-US" sz="2400" dirty="0">
                  <a:latin typeface="Century Gothic" panose="020B0502020202020204" pitchFamily="34" charset="0"/>
                </a:rPr>
                <a:t>pasta</a:t>
              </a:r>
              <a:endParaRPr lang="en-US" altLang="en-US" sz="2400" dirty="0">
                <a:latin typeface="Century Gothic" panose="020B0502020202020204" pitchFamily="34" charset="0"/>
              </a:endParaRPr>
            </a:p>
          </p:txBody>
        </p:sp>
        <p:sp>
          <p:nvSpPr>
            <p:cNvPr id="40" name="Text Box 30"/>
            <p:cNvSpPr txBox="1">
              <a:spLocks noChangeArrowheads="1"/>
            </p:cNvSpPr>
            <p:nvPr/>
          </p:nvSpPr>
          <p:spPr bwMode="auto">
            <a:xfrm>
              <a:off x="7380288" y="4581525"/>
              <a:ext cx="1368425" cy="4776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37931725" indent="-37474525">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buFontTx/>
                <a:buNone/>
              </a:pPr>
              <a:r>
                <a:rPr lang="en-GB" altLang="en-US" sz="2400" dirty="0">
                  <a:latin typeface="Century Gothic" panose="020B0502020202020204" pitchFamily="34" charset="0"/>
                </a:rPr>
                <a:t>rice</a:t>
              </a:r>
              <a:endParaRPr lang="en-US" altLang="en-US" sz="2400" dirty="0">
                <a:latin typeface="Century Gothic" panose="020B0502020202020204" pitchFamily="34" charset="0"/>
              </a:endParaRPr>
            </a:p>
          </p:txBody>
        </p:sp>
      </p:grpSp>
    </p:spTree>
    <p:extLst>
      <p:ext uri="{BB962C8B-B14F-4D97-AF65-F5344CB8AC3E}">
        <p14:creationId xmlns:p14="http://schemas.microsoft.com/office/powerpoint/2010/main" val="301947810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par>
                                <p:cTn id="8" presetID="53" presetClass="entr" presetSubtype="0" fill="hold" grpId="0" nodeType="withEffect">
                                  <p:stCondLst>
                                    <p:cond delay="0"/>
                                  </p:stCondLst>
                                  <p:childTnLst>
                                    <p:set>
                                      <p:cBhvr>
                                        <p:cTn id="9" dur="1" fill="hold">
                                          <p:stCondLst>
                                            <p:cond delay="0"/>
                                          </p:stCondLst>
                                        </p:cTn>
                                        <p:tgtEl>
                                          <p:spTgt spid="25"/>
                                        </p:tgtEl>
                                        <p:attrNameLst>
                                          <p:attrName>style.visibility</p:attrName>
                                        </p:attrNameLst>
                                      </p:cBhvr>
                                      <p:to>
                                        <p:strVal val="visible"/>
                                      </p:to>
                                    </p:set>
                                    <p:anim calcmode="lin" valueType="num">
                                      <p:cBhvr>
                                        <p:cTn id="10" dur="500" fill="hold"/>
                                        <p:tgtEl>
                                          <p:spTgt spid="25"/>
                                        </p:tgtEl>
                                        <p:attrNameLst>
                                          <p:attrName>ppt_w</p:attrName>
                                        </p:attrNameLst>
                                      </p:cBhvr>
                                      <p:tavLst>
                                        <p:tav tm="0">
                                          <p:val>
                                            <p:fltVal val="0"/>
                                          </p:val>
                                        </p:tav>
                                        <p:tav tm="100000">
                                          <p:val>
                                            <p:strVal val="#ppt_w"/>
                                          </p:val>
                                        </p:tav>
                                      </p:tavLst>
                                    </p:anim>
                                    <p:anim calcmode="lin" valueType="num">
                                      <p:cBhvr>
                                        <p:cTn id="11" dur="500" fill="hold"/>
                                        <p:tgtEl>
                                          <p:spTgt spid="25"/>
                                        </p:tgtEl>
                                        <p:attrNameLst>
                                          <p:attrName>ppt_h</p:attrName>
                                        </p:attrNameLst>
                                      </p:cBhvr>
                                      <p:tavLst>
                                        <p:tav tm="0">
                                          <p:val>
                                            <p:fltVal val="0"/>
                                          </p:val>
                                        </p:tav>
                                        <p:tav tm="100000">
                                          <p:val>
                                            <p:strVal val="#ppt_h"/>
                                          </p:val>
                                        </p:tav>
                                      </p:tavLst>
                                    </p:anim>
                                    <p:animEffect transition="in" filter="fade">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nodeType="clickEffect">
                                  <p:stCondLst>
                                    <p:cond delay="0"/>
                                  </p:stCondLst>
                                  <p:childTnLst>
                                    <p:set>
                                      <p:cBhvr>
                                        <p:cTn id="16" dur="1" fill="hold">
                                          <p:stCondLst>
                                            <p:cond delay="0"/>
                                          </p:stCondLst>
                                        </p:cTn>
                                        <p:tgtEl>
                                          <p:spTgt spid="26"/>
                                        </p:tgtEl>
                                        <p:attrNameLst>
                                          <p:attrName>style.visibility</p:attrName>
                                        </p:attrNameLst>
                                      </p:cBhvr>
                                      <p:to>
                                        <p:strVal val="visible"/>
                                      </p:to>
                                    </p:set>
                                    <p:animEffect transition="in" filter="wipe(up)">
                                      <p:cBhvr>
                                        <p:cTn id="17" dur="500"/>
                                        <p:tgtEl>
                                          <p:spTgt spid="26"/>
                                        </p:tgtEl>
                                      </p:cBhvr>
                                    </p:animEffect>
                                  </p:childTnLst>
                                </p:cTn>
                              </p:par>
                              <p:par>
                                <p:cTn id="18" presetID="53" presetClass="entr" presetSubtype="0" fill="hold" grpId="0" nodeType="withEffect">
                                  <p:stCondLst>
                                    <p:cond delay="0"/>
                                  </p:stCondLst>
                                  <p:childTnLst>
                                    <p:set>
                                      <p:cBhvr>
                                        <p:cTn id="19" dur="1" fill="hold">
                                          <p:stCondLst>
                                            <p:cond delay="0"/>
                                          </p:stCondLst>
                                        </p:cTn>
                                        <p:tgtEl>
                                          <p:spTgt spid="27"/>
                                        </p:tgtEl>
                                        <p:attrNameLst>
                                          <p:attrName>style.visibility</p:attrName>
                                        </p:attrNameLst>
                                      </p:cBhvr>
                                      <p:to>
                                        <p:strVal val="visible"/>
                                      </p:to>
                                    </p:set>
                                    <p:anim calcmode="lin" valueType="num">
                                      <p:cBhvr>
                                        <p:cTn id="20" dur="500" fill="hold"/>
                                        <p:tgtEl>
                                          <p:spTgt spid="27"/>
                                        </p:tgtEl>
                                        <p:attrNameLst>
                                          <p:attrName>ppt_w</p:attrName>
                                        </p:attrNameLst>
                                      </p:cBhvr>
                                      <p:tavLst>
                                        <p:tav tm="0">
                                          <p:val>
                                            <p:fltVal val="0"/>
                                          </p:val>
                                        </p:tav>
                                        <p:tav tm="100000">
                                          <p:val>
                                            <p:strVal val="#ppt_w"/>
                                          </p:val>
                                        </p:tav>
                                      </p:tavLst>
                                    </p:anim>
                                    <p:anim calcmode="lin" valueType="num">
                                      <p:cBhvr>
                                        <p:cTn id="21" dur="500" fill="hold"/>
                                        <p:tgtEl>
                                          <p:spTgt spid="27"/>
                                        </p:tgtEl>
                                        <p:attrNameLst>
                                          <p:attrName>ppt_h</p:attrName>
                                        </p:attrNameLst>
                                      </p:cBhvr>
                                      <p:tavLst>
                                        <p:tav tm="0">
                                          <p:val>
                                            <p:fltVal val="0"/>
                                          </p:val>
                                        </p:tav>
                                        <p:tav tm="100000">
                                          <p:val>
                                            <p:strVal val="#ppt_h"/>
                                          </p:val>
                                        </p:tav>
                                      </p:tavLst>
                                    </p:anim>
                                    <p:animEffect transition="in" filter="fade">
                                      <p:cBhvr>
                                        <p:cTn id="22" dur="500"/>
                                        <p:tgtEl>
                                          <p:spTgt spid="27"/>
                                        </p:tgtEl>
                                      </p:cBhvr>
                                    </p:animEffect>
                                  </p:childTnLst>
                                </p:cTn>
                              </p:par>
                            </p:childTnLst>
                          </p:cTn>
                        </p:par>
                      </p:childTnLst>
                    </p:cTn>
                  </p:par>
                  <p:par>
                    <p:cTn id="23" fill="hold">
                      <p:stCondLst>
                        <p:cond delay="indefinite"/>
                      </p:stCondLst>
                      <p:childTnLst>
                        <p:par>
                          <p:cTn id="24" fill="hold">
                            <p:stCondLst>
                              <p:cond delay="0"/>
                            </p:stCondLst>
                            <p:childTnLst>
                              <p:par>
                                <p:cTn id="25" presetID="53" presetClass="entr" presetSubtype="0" fill="hold" nodeType="clickEffect">
                                  <p:stCondLst>
                                    <p:cond delay="0"/>
                                  </p:stCondLst>
                                  <p:childTnLst>
                                    <p:set>
                                      <p:cBhvr>
                                        <p:cTn id="26" dur="1" fill="hold">
                                          <p:stCondLst>
                                            <p:cond delay="0"/>
                                          </p:stCondLst>
                                        </p:cTn>
                                        <p:tgtEl>
                                          <p:spTgt spid="28"/>
                                        </p:tgtEl>
                                        <p:attrNameLst>
                                          <p:attrName>style.visibility</p:attrName>
                                        </p:attrNameLst>
                                      </p:cBhvr>
                                      <p:to>
                                        <p:strVal val="visible"/>
                                      </p:to>
                                    </p:set>
                                    <p:anim calcmode="lin" valueType="num">
                                      <p:cBhvr>
                                        <p:cTn id="27" dur="500" fill="hold"/>
                                        <p:tgtEl>
                                          <p:spTgt spid="28"/>
                                        </p:tgtEl>
                                        <p:attrNameLst>
                                          <p:attrName>ppt_w</p:attrName>
                                        </p:attrNameLst>
                                      </p:cBhvr>
                                      <p:tavLst>
                                        <p:tav tm="0">
                                          <p:val>
                                            <p:fltVal val="0"/>
                                          </p:val>
                                        </p:tav>
                                        <p:tav tm="100000">
                                          <p:val>
                                            <p:strVal val="#ppt_w"/>
                                          </p:val>
                                        </p:tav>
                                      </p:tavLst>
                                    </p:anim>
                                    <p:anim calcmode="lin" valueType="num">
                                      <p:cBhvr>
                                        <p:cTn id="28" dur="500" fill="hold"/>
                                        <p:tgtEl>
                                          <p:spTgt spid="28"/>
                                        </p:tgtEl>
                                        <p:attrNameLst>
                                          <p:attrName>ppt_h</p:attrName>
                                        </p:attrNameLst>
                                      </p:cBhvr>
                                      <p:tavLst>
                                        <p:tav tm="0">
                                          <p:val>
                                            <p:fltVal val="0"/>
                                          </p:val>
                                        </p:tav>
                                        <p:tav tm="100000">
                                          <p:val>
                                            <p:strVal val="#ppt_h"/>
                                          </p:val>
                                        </p:tav>
                                      </p:tavLst>
                                    </p:anim>
                                    <p:animEffect transition="in" filter="fade">
                                      <p:cBhvr>
                                        <p:cTn id="29"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utoShape 2" descr="Image result for green chopping boar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entury Gothic" panose="020F0302020204030204"/>
              <a:ea typeface="+mn-ea"/>
              <a:cs typeface="+mn-cs"/>
            </a:endParaRPr>
          </a:p>
        </p:txBody>
      </p:sp>
      <p:sp>
        <p:nvSpPr>
          <p:cNvPr id="46" name="Text Box 3"/>
          <p:cNvSpPr txBox="1">
            <a:spLocks noChangeArrowheads="1"/>
          </p:cNvSpPr>
          <p:nvPr/>
        </p:nvSpPr>
        <p:spPr bwMode="auto">
          <a:xfrm>
            <a:off x="2147828" y="815915"/>
            <a:ext cx="317023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37931725" indent="-37474525">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buFontTx/>
              <a:buNone/>
            </a:pPr>
            <a:r>
              <a:rPr lang="en-GB" altLang="en-US" sz="2400" dirty="0">
                <a:latin typeface="Century Gothic" panose="020B0502020202020204" pitchFamily="34" charset="0"/>
              </a:rPr>
              <a:t>Meat &amp; Fish contain </a:t>
            </a:r>
            <a:r>
              <a:rPr lang="en-GB" altLang="en-US" sz="2400" b="1" dirty="0">
                <a:solidFill>
                  <a:srgbClr val="FF0000"/>
                </a:solidFill>
                <a:latin typeface="Century Gothic" panose="020B0502020202020204" pitchFamily="34" charset="0"/>
              </a:rPr>
              <a:t>protein</a:t>
            </a:r>
            <a:r>
              <a:rPr lang="en-GB" altLang="en-US" sz="2400" dirty="0">
                <a:latin typeface="Century Gothic" panose="020B0502020202020204" pitchFamily="34" charset="0"/>
              </a:rPr>
              <a:t>.</a:t>
            </a:r>
            <a:endParaRPr lang="en-US" altLang="en-US" sz="2400" dirty="0">
              <a:latin typeface="Century Gothic" panose="020B0502020202020204" pitchFamily="34" charset="0"/>
            </a:endParaRPr>
          </a:p>
        </p:txBody>
      </p:sp>
      <p:sp>
        <p:nvSpPr>
          <p:cNvPr id="47" name="Line 4"/>
          <p:cNvSpPr>
            <a:spLocks noChangeShapeType="1"/>
          </p:cNvSpPr>
          <p:nvPr/>
        </p:nvSpPr>
        <p:spPr bwMode="auto">
          <a:xfrm>
            <a:off x="5537935" y="1249244"/>
            <a:ext cx="863600" cy="0"/>
          </a:xfrm>
          <a:prstGeom prst="line">
            <a:avLst/>
          </a:prstGeom>
          <a:noFill/>
          <a:ln w="76200">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en-GB" sz="2400"/>
          </a:p>
        </p:txBody>
      </p:sp>
      <p:sp>
        <p:nvSpPr>
          <p:cNvPr id="48" name="Text Box 6"/>
          <p:cNvSpPr txBox="1">
            <a:spLocks noChangeArrowheads="1"/>
          </p:cNvSpPr>
          <p:nvPr/>
        </p:nvSpPr>
        <p:spPr bwMode="auto">
          <a:xfrm>
            <a:off x="6761897" y="866217"/>
            <a:ext cx="381635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37931725" indent="-37474525">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buFontTx/>
              <a:buNone/>
            </a:pPr>
            <a:r>
              <a:rPr lang="en-GB" altLang="en-US" sz="2400" dirty="0">
                <a:latin typeface="Century Gothic" panose="020B0502020202020204" pitchFamily="34" charset="0"/>
              </a:rPr>
              <a:t>Proteins help your body grow and repair itself.</a:t>
            </a:r>
            <a:endParaRPr lang="en-US" altLang="en-US" sz="2400" dirty="0">
              <a:latin typeface="Century Gothic" panose="020B0502020202020204" pitchFamily="34" charset="0"/>
            </a:endParaRPr>
          </a:p>
        </p:txBody>
      </p:sp>
      <p:sp>
        <p:nvSpPr>
          <p:cNvPr id="49" name="Line 7"/>
          <p:cNvSpPr>
            <a:spLocks noChangeShapeType="1"/>
          </p:cNvSpPr>
          <p:nvPr/>
        </p:nvSpPr>
        <p:spPr bwMode="auto">
          <a:xfrm flipH="1">
            <a:off x="8058885" y="2114432"/>
            <a:ext cx="215900" cy="503237"/>
          </a:xfrm>
          <a:prstGeom prst="line">
            <a:avLst/>
          </a:prstGeom>
          <a:noFill/>
          <a:ln w="76200">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en-GB" sz="2400"/>
          </a:p>
        </p:txBody>
      </p:sp>
      <p:sp>
        <p:nvSpPr>
          <p:cNvPr id="50" name="Text Box 10"/>
          <p:cNvSpPr txBox="1">
            <a:spLocks noChangeArrowheads="1"/>
          </p:cNvSpPr>
          <p:nvPr/>
        </p:nvSpPr>
        <p:spPr bwMode="auto">
          <a:xfrm>
            <a:off x="3990122" y="2651860"/>
            <a:ext cx="417671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37931725" indent="-37474525">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buFontTx/>
              <a:buNone/>
            </a:pPr>
            <a:r>
              <a:rPr lang="en-GB" altLang="en-US" sz="2400" dirty="0">
                <a:latin typeface="Comic Sans MS" panose="030F0702030302020204" pitchFamily="66" charset="0"/>
              </a:rPr>
              <a:t>Here are some good ways of getting protein.</a:t>
            </a:r>
            <a:endParaRPr lang="en-US" altLang="en-US" sz="2400" dirty="0">
              <a:latin typeface="Comic Sans MS" panose="030F0702030302020204" pitchFamily="66" charset="0"/>
            </a:endParaRPr>
          </a:p>
        </p:txBody>
      </p:sp>
      <p:grpSp>
        <p:nvGrpSpPr>
          <p:cNvPr id="51" name="Group 27"/>
          <p:cNvGrpSpPr>
            <a:grpSpLocks/>
          </p:cNvGrpSpPr>
          <p:nvPr/>
        </p:nvGrpSpPr>
        <p:grpSpPr bwMode="auto">
          <a:xfrm>
            <a:off x="1676341" y="3213983"/>
            <a:ext cx="8586788" cy="3342977"/>
            <a:chOff x="381000" y="3068638"/>
            <a:chExt cx="8586788" cy="3342977"/>
          </a:xfrm>
        </p:grpSpPr>
        <p:pic>
          <p:nvPicPr>
            <p:cNvPr id="52" name="Picture 27" descr="eg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03575" y="5013325"/>
              <a:ext cx="863600" cy="66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3" name="Group 26"/>
            <p:cNvGrpSpPr>
              <a:grpSpLocks/>
            </p:cNvGrpSpPr>
            <p:nvPr/>
          </p:nvGrpSpPr>
          <p:grpSpPr bwMode="auto">
            <a:xfrm>
              <a:off x="381000" y="3068638"/>
              <a:ext cx="8586788" cy="3342977"/>
              <a:chOff x="381000" y="3068638"/>
              <a:chExt cx="8586788" cy="3342977"/>
            </a:xfrm>
          </p:grpSpPr>
          <p:sp>
            <p:nvSpPr>
              <p:cNvPr id="54" name="Line 11"/>
              <p:cNvSpPr>
                <a:spLocks noChangeShapeType="1"/>
              </p:cNvSpPr>
              <p:nvPr/>
            </p:nvSpPr>
            <p:spPr bwMode="auto">
              <a:xfrm flipH="1">
                <a:off x="2195513" y="3068638"/>
                <a:ext cx="792162" cy="865187"/>
              </a:xfrm>
              <a:prstGeom prst="line">
                <a:avLst/>
              </a:prstGeom>
              <a:noFill/>
              <a:ln w="76200">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en-GB" sz="2400"/>
              </a:p>
            </p:txBody>
          </p:sp>
          <p:sp>
            <p:nvSpPr>
              <p:cNvPr id="55" name="Line 12"/>
              <p:cNvSpPr>
                <a:spLocks noChangeShapeType="1"/>
              </p:cNvSpPr>
              <p:nvPr/>
            </p:nvSpPr>
            <p:spPr bwMode="auto">
              <a:xfrm flipH="1">
                <a:off x="3708400" y="3357563"/>
                <a:ext cx="503238" cy="1584325"/>
              </a:xfrm>
              <a:prstGeom prst="line">
                <a:avLst/>
              </a:prstGeom>
              <a:noFill/>
              <a:ln w="76200">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en-GB" sz="2400"/>
              </a:p>
            </p:txBody>
          </p:sp>
          <p:sp>
            <p:nvSpPr>
              <p:cNvPr id="56" name="Line 13"/>
              <p:cNvSpPr>
                <a:spLocks noChangeShapeType="1"/>
              </p:cNvSpPr>
              <p:nvPr/>
            </p:nvSpPr>
            <p:spPr bwMode="auto">
              <a:xfrm>
                <a:off x="5219700" y="3357563"/>
                <a:ext cx="647700" cy="2016125"/>
              </a:xfrm>
              <a:prstGeom prst="line">
                <a:avLst/>
              </a:prstGeom>
              <a:noFill/>
              <a:ln w="76200">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en-GB" sz="2400"/>
              </a:p>
            </p:txBody>
          </p:sp>
          <p:sp>
            <p:nvSpPr>
              <p:cNvPr id="57" name="Line 14"/>
              <p:cNvSpPr>
                <a:spLocks noChangeShapeType="1"/>
              </p:cNvSpPr>
              <p:nvPr/>
            </p:nvSpPr>
            <p:spPr bwMode="auto">
              <a:xfrm>
                <a:off x="6443663" y="3141663"/>
                <a:ext cx="865187" cy="1008062"/>
              </a:xfrm>
              <a:prstGeom prst="line">
                <a:avLst/>
              </a:prstGeom>
              <a:noFill/>
              <a:ln w="76200">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en-GB" sz="2400"/>
              </a:p>
            </p:txBody>
          </p:sp>
          <p:sp>
            <p:nvSpPr>
              <p:cNvPr id="58" name="Text Box 19"/>
              <p:cNvSpPr txBox="1">
                <a:spLocks noChangeArrowheads="1"/>
              </p:cNvSpPr>
              <p:nvPr/>
            </p:nvSpPr>
            <p:spPr bwMode="auto">
              <a:xfrm>
                <a:off x="533400" y="5257800"/>
                <a:ext cx="165735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37931725" indent="-37474525">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buFontTx/>
                  <a:buNone/>
                </a:pPr>
                <a:r>
                  <a:rPr lang="en-GB" altLang="en-US" sz="2400" dirty="0">
                    <a:latin typeface="Century Gothic" panose="020B0502020202020204" pitchFamily="34" charset="0"/>
                  </a:rPr>
                  <a:t>beef</a:t>
                </a:r>
                <a:endParaRPr lang="en-US" altLang="en-US" sz="2400" dirty="0">
                  <a:latin typeface="Century Gothic" panose="020B0502020202020204" pitchFamily="34" charset="0"/>
                </a:endParaRPr>
              </a:p>
            </p:txBody>
          </p:sp>
          <p:sp>
            <p:nvSpPr>
              <p:cNvPr id="59" name="Text Box 20"/>
              <p:cNvSpPr txBox="1">
                <a:spLocks noChangeArrowheads="1"/>
              </p:cNvSpPr>
              <p:nvPr/>
            </p:nvSpPr>
            <p:spPr bwMode="auto">
              <a:xfrm>
                <a:off x="2771775" y="5589588"/>
                <a:ext cx="172878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37931725" indent="-37474525">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buFontTx/>
                  <a:buNone/>
                </a:pPr>
                <a:r>
                  <a:rPr lang="en-GB" altLang="en-US" sz="2400" dirty="0">
                    <a:latin typeface="Century Gothic" panose="020B0502020202020204" pitchFamily="34" charset="0"/>
                  </a:rPr>
                  <a:t>eggs</a:t>
                </a:r>
                <a:endParaRPr lang="en-US" altLang="en-US" sz="2400" dirty="0">
                  <a:latin typeface="Century Gothic" panose="020B0502020202020204" pitchFamily="34" charset="0"/>
                </a:endParaRPr>
              </a:p>
            </p:txBody>
          </p:sp>
          <p:sp>
            <p:nvSpPr>
              <p:cNvPr id="60" name="Text Box 21"/>
              <p:cNvSpPr txBox="1">
                <a:spLocks noChangeArrowheads="1"/>
              </p:cNvSpPr>
              <p:nvPr/>
            </p:nvSpPr>
            <p:spPr bwMode="auto">
              <a:xfrm>
                <a:off x="5940425" y="5949950"/>
                <a:ext cx="15843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37931725" indent="-37474525">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buFontTx/>
                  <a:buNone/>
                </a:pPr>
                <a:r>
                  <a:rPr lang="en-GB" altLang="en-US" sz="2400" dirty="0">
                    <a:latin typeface="Century Gothic" panose="020B0502020202020204" pitchFamily="34" charset="0"/>
                  </a:rPr>
                  <a:t>fish</a:t>
                </a:r>
                <a:endParaRPr lang="en-US" altLang="en-US" sz="2400" dirty="0">
                  <a:latin typeface="Century Gothic" panose="020B0502020202020204" pitchFamily="34" charset="0"/>
                </a:endParaRPr>
              </a:p>
            </p:txBody>
          </p:sp>
          <p:sp>
            <p:nvSpPr>
              <p:cNvPr id="61" name="Text Box 22"/>
              <p:cNvSpPr txBox="1">
                <a:spLocks noChangeArrowheads="1"/>
              </p:cNvSpPr>
              <p:nvPr/>
            </p:nvSpPr>
            <p:spPr bwMode="auto">
              <a:xfrm>
                <a:off x="7524750" y="4581525"/>
                <a:ext cx="13684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37931725" indent="-37474525">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buFontTx/>
                  <a:buNone/>
                </a:pPr>
                <a:r>
                  <a:rPr lang="en-GB" altLang="en-US" sz="2400" dirty="0">
                    <a:latin typeface="Century Gothic" panose="020B0502020202020204" pitchFamily="34" charset="0"/>
                  </a:rPr>
                  <a:t>nuts</a:t>
                </a:r>
                <a:endParaRPr lang="en-US" altLang="en-US" sz="2400" dirty="0">
                  <a:latin typeface="Century Gothic" panose="020B0502020202020204" pitchFamily="34" charset="0"/>
                </a:endParaRPr>
              </a:p>
            </p:txBody>
          </p:sp>
          <p:pic>
            <p:nvPicPr>
              <p:cNvPr id="62" name="Picture 26" descr="bee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1000" y="3657600"/>
                <a:ext cx="1854200" cy="142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3" name="Picture 28" descr="eg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283573">
                <a:off x="3419475" y="5084763"/>
                <a:ext cx="863600" cy="66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4" name="Picture 30" descr="nut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80288" y="3429000"/>
                <a:ext cx="1587500" cy="1252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5" name="Picture 31" descr="fish"/>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630863" y="4899270"/>
                <a:ext cx="1854200" cy="11519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spTree>
    <p:extLst>
      <p:ext uri="{BB962C8B-B14F-4D97-AF65-F5344CB8AC3E}">
        <p14:creationId xmlns:p14="http://schemas.microsoft.com/office/powerpoint/2010/main" val="299179419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wipe(left)">
                                      <p:cBhvr>
                                        <p:cTn id="7" dur="500"/>
                                        <p:tgtEl>
                                          <p:spTgt spid="47"/>
                                        </p:tgtEl>
                                      </p:cBhvr>
                                    </p:animEffect>
                                  </p:childTnLst>
                                </p:cTn>
                              </p:par>
                              <p:par>
                                <p:cTn id="8" presetID="53" presetClass="entr" presetSubtype="0" fill="hold" grpId="0" nodeType="withEffect">
                                  <p:stCondLst>
                                    <p:cond delay="0"/>
                                  </p:stCondLst>
                                  <p:childTnLst>
                                    <p:set>
                                      <p:cBhvr>
                                        <p:cTn id="9" dur="1" fill="hold">
                                          <p:stCondLst>
                                            <p:cond delay="0"/>
                                          </p:stCondLst>
                                        </p:cTn>
                                        <p:tgtEl>
                                          <p:spTgt spid="48"/>
                                        </p:tgtEl>
                                        <p:attrNameLst>
                                          <p:attrName>style.visibility</p:attrName>
                                        </p:attrNameLst>
                                      </p:cBhvr>
                                      <p:to>
                                        <p:strVal val="visible"/>
                                      </p:to>
                                    </p:set>
                                    <p:anim calcmode="lin" valueType="num">
                                      <p:cBhvr>
                                        <p:cTn id="10" dur="500" fill="hold"/>
                                        <p:tgtEl>
                                          <p:spTgt spid="48"/>
                                        </p:tgtEl>
                                        <p:attrNameLst>
                                          <p:attrName>ppt_w</p:attrName>
                                        </p:attrNameLst>
                                      </p:cBhvr>
                                      <p:tavLst>
                                        <p:tav tm="0">
                                          <p:val>
                                            <p:fltVal val="0"/>
                                          </p:val>
                                        </p:tav>
                                        <p:tav tm="100000">
                                          <p:val>
                                            <p:strVal val="#ppt_w"/>
                                          </p:val>
                                        </p:tav>
                                      </p:tavLst>
                                    </p:anim>
                                    <p:anim calcmode="lin" valueType="num">
                                      <p:cBhvr>
                                        <p:cTn id="11" dur="500" fill="hold"/>
                                        <p:tgtEl>
                                          <p:spTgt spid="48"/>
                                        </p:tgtEl>
                                        <p:attrNameLst>
                                          <p:attrName>ppt_h</p:attrName>
                                        </p:attrNameLst>
                                      </p:cBhvr>
                                      <p:tavLst>
                                        <p:tav tm="0">
                                          <p:val>
                                            <p:fltVal val="0"/>
                                          </p:val>
                                        </p:tav>
                                        <p:tav tm="100000">
                                          <p:val>
                                            <p:strVal val="#ppt_h"/>
                                          </p:val>
                                        </p:tav>
                                      </p:tavLst>
                                    </p:anim>
                                    <p:animEffect transition="in" filter="fade">
                                      <p:cBhvr>
                                        <p:cTn id="12" dur="500"/>
                                        <p:tgtEl>
                                          <p:spTgt spid="4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nodeType="clickEffect">
                                  <p:stCondLst>
                                    <p:cond delay="0"/>
                                  </p:stCondLst>
                                  <p:childTnLst>
                                    <p:set>
                                      <p:cBhvr>
                                        <p:cTn id="16" dur="1" fill="hold">
                                          <p:stCondLst>
                                            <p:cond delay="0"/>
                                          </p:stCondLst>
                                        </p:cTn>
                                        <p:tgtEl>
                                          <p:spTgt spid="49"/>
                                        </p:tgtEl>
                                        <p:attrNameLst>
                                          <p:attrName>style.visibility</p:attrName>
                                        </p:attrNameLst>
                                      </p:cBhvr>
                                      <p:to>
                                        <p:strVal val="visible"/>
                                      </p:to>
                                    </p:set>
                                    <p:animEffect transition="in" filter="wipe(up)">
                                      <p:cBhvr>
                                        <p:cTn id="17" dur="500"/>
                                        <p:tgtEl>
                                          <p:spTgt spid="49"/>
                                        </p:tgtEl>
                                      </p:cBhvr>
                                    </p:animEffect>
                                  </p:childTnLst>
                                </p:cTn>
                              </p:par>
                              <p:par>
                                <p:cTn id="18" presetID="53" presetClass="entr" presetSubtype="0" fill="hold" grpId="0" nodeType="withEffect">
                                  <p:stCondLst>
                                    <p:cond delay="0"/>
                                  </p:stCondLst>
                                  <p:childTnLst>
                                    <p:set>
                                      <p:cBhvr>
                                        <p:cTn id="19" dur="1" fill="hold">
                                          <p:stCondLst>
                                            <p:cond delay="0"/>
                                          </p:stCondLst>
                                        </p:cTn>
                                        <p:tgtEl>
                                          <p:spTgt spid="50"/>
                                        </p:tgtEl>
                                        <p:attrNameLst>
                                          <p:attrName>style.visibility</p:attrName>
                                        </p:attrNameLst>
                                      </p:cBhvr>
                                      <p:to>
                                        <p:strVal val="visible"/>
                                      </p:to>
                                    </p:set>
                                    <p:anim calcmode="lin" valueType="num">
                                      <p:cBhvr>
                                        <p:cTn id="20" dur="500" fill="hold"/>
                                        <p:tgtEl>
                                          <p:spTgt spid="50"/>
                                        </p:tgtEl>
                                        <p:attrNameLst>
                                          <p:attrName>ppt_w</p:attrName>
                                        </p:attrNameLst>
                                      </p:cBhvr>
                                      <p:tavLst>
                                        <p:tav tm="0">
                                          <p:val>
                                            <p:fltVal val="0"/>
                                          </p:val>
                                        </p:tav>
                                        <p:tav tm="100000">
                                          <p:val>
                                            <p:strVal val="#ppt_w"/>
                                          </p:val>
                                        </p:tav>
                                      </p:tavLst>
                                    </p:anim>
                                    <p:anim calcmode="lin" valueType="num">
                                      <p:cBhvr>
                                        <p:cTn id="21" dur="500" fill="hold"/>
                                        <p:tgtEl>
                                          <p:spTgt spid="50"/>
                                        </p:tgtEl>
                                        <p:attrNameLst>
                                          <p:attrName>ppt_h</p:attrName>
                                        </p:attrNameLst>
                                      </p:cBhvr>
                                      <p:tavLst>
                                        <p:tav tm="0">
                                          <p:val>
                                            <p:fltVal val="0"/>
                                          </p:val>
                                        </p:tav>
                                        <p:tav tm="100000">
                                          <p:val>
                                            <p:strVal val="#ppt_h"/>
                                          </p:val>
                                        </p:tav>
                                      </p:tavLst>
                                    </p:anim>
                                    <p:animEffect transition="in" filter="fade">
                                      <p:cBhvr>
                                        <p:cTn id="22" dur="500"/>
                                        <p:tgtEl>
                                          <p:spTgt spid="50"/>
                                        </p:tgtEl>
                                      </p:cBhvr>
                                    </p:animEffect>
                                  </p:childTnLst>
                                </p:cTn>
                              </p:par>
                            </p:childTnLst>
                          </p:cTn>
                        </p:par>
                      </p:childTnLst>
                    </p:cTn>
                  </p:par>
                  <p:par>
                    <p:cTn id="23" fill="hold">
                      <p:stCondLst>
                        <p:cond delay="indefinite"/>
                      </p:stCondLst>
                      <p:childTnLst>
                        <p:par>
                          <p:cTn id="24" fill="hold">
                            <p:stCondLst>
                              <p:cond delay="0"/>
                            </p:stCondLst>
                            <p:childTnLst>
                              <p:par>
                                <p:cTn id="25" presetID="53" presetClass="entr" presetSubtype="0" fill="hold" nodeType="clickEffect">
                                  <p:stCondLst>
                                    <p:cond delay="0"/>
                                  </p:stCondLst>
                                  <p:childTnLst>
                                    <p:set>
                                      <p:cBhvr>
                                        <p:cTn id="26" dur="1" fill="hold">
                                          <p:stCondLst>
                                            <p:cond delay="0"/>
                                          </p:stCondLst>
                                        </p:cTn>
                                        <p:tgtEl>
                                          <p:spTgt spid="51"/>
                                        </p:tgtEl>
                                        <p:attrNameLst>
                                          <p:attrName>style.visibility</p:attrName>
                                        </p:attrNameLst>
                                      </p:cBhvr>
                                      <p:to>
                                        <p:strVal val="visible"/>
                                      </p:to>
                                    </p:set>
                                    <p:anim calcmode="lin" valueType="num">
                                      <p:cBhvr>
                                        <p:cTn id="27" dur="500" fill="hold"/>
                                        <p:tgtEl>
                                          <p:spTgt spid="51"/>
                                        </p:tgtEl>
                                        <p:attrNameLst>
                                          <p:attrName>ppt_w</p:attrName>
                                        </p:attrNameLst>
                                      </p:cBhvr>
                                      <p:tavLst>
                                        <p:tav tm="0">
                                          <p:val>
                                            <p:fltVal val="0"/>
                                          </p:val>
                                        </p:tav>
                                        <p:tav tm="100000">
                                          <p:val>
                                            <p:strVal val="#ppt_w"/>
                                          </p:val>
                                        </p:tav>
                                      </p:tavLst>
                                    </p:anim>
                                    <p:anim calcmode="lin" valueType="num">
                                      <p:cBhvr>
                                        <p:cTn id="28" dur="500" fill="hold"/>
                                        <p:tgtEl>
                                          <p:spTgt spid="51"/>
                                        </p:tgtEl>
                                        <p:attrNameLst>
                                          <p:attrName>ppt_h</p:attrName>
                                        </p:attrNameLst>
                                      </p:cBhvr>
                                      <p:tavLst>
                                        <p:tav tm="0">
                                          <p:val>
                                            <p:fltVal val="0"/>
                                          </p:val>
                                        </p:tav>
                                        <p:tav tm="100000">
                                          <p:val>
                                            <p:strVal val="#ppt_h"/>
                                          </p:val>
                                        </p:tav>
                                      </p:tavLst>
                                    </p:anim>
                                    <p:animEffect transition="in" filter="fade">
                                      <p:cBhvr>
                                        <p:cTn id="29"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p:bldP spid="5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utoShape 2" descr="Image result for green chopping boar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entury Gothic" panose="020F0302020204030204"/>
              <a:ea typeface="+mn-ea"/>
              <a:cs typeface="+mn-cs"/>
            </a:endParaRPr>
          </a:p>
        </p:txBody>
      </p:sp>
      <p:sp>
        <p:nvSpPr>
          <p:cNvPr id="3" name="Text Box 3"/>
          <p:cNvSpPr txBox="1">
            <a:spLocks noChangeArrowheads="1"/>
          </p:cNvSpPr>
          <p:nvPr/>
        </p:nvSpPr>
        <p:spPr bwMode="auto">
          <a:xfrm>
            <a:off x="1727992" y="695171"/>
            <a:ext cx="338455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37931725" indent="-37474525">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buFontTx/>
              <a:buNone/>
            </a:pPr>
            <a:r>
              <a:rPr lang="en-GB" altLang="en-US" sz="2400" b="1" dirty="0">
                <a:solidFill>
                  <a:srgbClr val="FF0000"/>
                </a:solidFill>
                <a:latin typeface="Century Gothic" panose="020B0502020202020204" pitchFamily="34" charset="0"/>
              </a:rPr>
              <a:t>Vitamins</a:t>
            </a:r>
            <a:r>
              <a:rPr lang="en-GB" altLang="en-US" sz="2400" b="1" dirty="0">
                <a:latin typeface="Century Gothic" panose="020B0502020202020204" pitchFamily="34" charset="0"/>
              </a:rPr>
              <a:t> &amp; </a:t>
            </a:r>
            <a:r>
              <a:rPr lang="en-GB" altLang="en-US" sz="2400" b="1" dirty="0">
                <a:solidFill>
                  <a:srgbClr val="FF0000"/>
                </a:solidFill>
                <a:latin typeface="Century Gothic" panose="020B0502020202020204" pitchFamily="34" charset="0"/>
              </a:rPr>
              <a:t>Minerals </a:t>
            </a:r>
            <a:r>
              <a:rPr lang="en-GB" altLang="en-US" sz="2400" b="1" dirty="0">
                <a:latin typeface="Century Gothic" panose="020B0502020202020204" pitchFamily="34" charset="0"/>
              </a:rPr>
              <a:t>are found in fruit &amp; vegetables</a:t>
            </a:r>
            <a:r>
              <a:rPr lang="en-GB" altLang="en-US" sz="2400" dirty="0">
                <a:latin typeface="Century Gothic" panose="020B0502020202020204" pitchFamily="34" charset="0"/>
              </a:rPr>
              <a:t> </a:t>
            </a:r>
            <a:endParaRPr lang="en-US" altLang="en-US" sz="2400" b="1" dirty="0">
              <a:latin typeface="Century Gothic" panose="020B0502020202020204" pitchFamily="34" charset="0"/>
            </a:endParaRPr>
          </a:p>
        </p:txBody>
      </p:sp>
      <p:sp>
        <p:nvSpPr>
          <p:cNvPr id="4" name="Line 4"/>
          <p:cNvSpPr>
            <a:spLocks noChangeShapeType="1"/>
          </p:cNvSpPr>
          <p:nvPr/>
        </p:nvSpPr>
        <p:spPr bwMode="auto">
          <a:xfrm>
            <a:off x="5544343" y="1232659"/>
            <a:ext cx="792163" cy="0"/>
          </a:xfrm>
          <a:prstGeom prst="line">
            <a:avLst/>
          </a:prstGeom>
          <a:noFill/>
          <a:ln w="76200">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en-GB" sz="2400"/>
          </a:p>
        </p:txBody>
      </p:sp>
      <p:sp>
        <p:nvSpPr>
          <p:cNvPr id="6" name="Text Box 6"/>
          <p:cNvSpPr txBox="1">
            <a:spLocks noChangeArrowheads="1"/>
          </p:cNvSpPr>
          <p:nvPr/>
        </p:nvSpPr>
        <p:spPr bwMode="auto">
          <a:xfrm>
            <a:off x="6768307" y="864454"/>
            <a:ext cx="396081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37931725" indent="-37474525">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buFontTx/>
              <a:buNone/>
            </a:pPr>
            <a:r>
              <a:rPr lang="en-GB" altLang="en-US" sz="2400" dirty="0">
                <a:latin typeface="Century Gothic" panose="020B0502020202020204" pitchFamily="34" charset="0"/>
              </a:rPr>
              <a:t>They help your bodies to work properly.</a:t>
            </a:r>
            <a:endParaRPr lang="en-US" altLang="en-US" sz="2400" dirty="0">
              <a:latin typeface="Century Gothic" panose="020B0502020202020204" pitchFamily="34" charset="0"/>
            </a:endParaRPr>
          </a:p>
        </p:txBody>
      </p:sp>
      <p:sp>
        <p:nvSpPr>
          <p:cNvPr id="7" name="Line 7"/>
          <p:cNvSpPr>
            <a:spLocks noChangeShapeType="1"/>
          </p:cNvSpPr>
          <p:nvPr/>
        </p:nvSpPr>
        <p:spPr bwMode="auto">
          <a:xfrm flipH="1">
            <a:off x="7524750" y="1902015"/>
            <a:ext cx="647700" cy="431800"/>
          </a:xfrm>
          <a:prstGeom prst="line">
            <a:avLst/>
          </a:prstGeom>
          <a:noFill/>
          <a:ln w="76200">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en-GB" sz="2400"/>
          </a:p>
        </p:txBody>
      </p:sp>
      <p:sp>
        <p:nvSpPr>
          <p:cNvPr id="8" name="Text Box 10"/>
          <p:cNvSpPr txBox="1">
            <a:spLocks noChangeArrowheads="1"/>
          </p:cNvSpPr>
          <p:nvPr/>
        </p:nvSpPr>
        <p:spPr bwMode="auto">
          <a:xfrm>
            <a:off x="4067967" y="2550293"/>
            <a:ext cx="374491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37931725" indent="-37474525">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buFontTx/>
              <a:buNone/>
            </a:pPr>
            <a:r>
              <a:rPr lang="en-GB" altLang="en-US" sz="2400" dirty="0">
                <a:latin typeface="Century Gothic" panose="020B0502020202020204" pitchFamily="34" charset="0"/>
              </a:rPr>
              <a:t>These are really good for us.</a:t>
            </a:r>
            <a:endParaRPr lang="en-US" altLang="en-US" sz="2400" dirty="0">
              <a:latin typeface="Century Gothic" panose="020B0502020202020204" pitchFamily="34" charset="0"/>
            </a:endParaRPr>
          </a:p>
        </p:txBody>
      </p:sp>
      <p:grpSp>
        <p:nvGrpSpPr>
          <p:cNvPr id="9" name="Group 25"/>
          <p:cNvGrpSpPr>
            <a:grpSpLocks/>
          </p:cNvGrpSpPr>
          <p:nvPr/>
        </p:nvGrpSpPr>
        <p:grpSpPr bwMode="auto">
          <a:xfrm>
            <a:off x="1228724" y="3213133"/>
            <a:ext cx="8631237" cy="3342977"/>
            <a:chOff x="179388" y="3068638"/>
            <a:chExt cx="8631237" cy="3342977"/>
          </a:xfrm>
        </p:grpSpPr>
        <p:sp>
          <p:nvSpPr>
            <p:cNvPr id="10" name="Line 11"/>
            <p:cNvSpPr>
              <a:spLocks noChangeShapeType="1"/>
            </p:cNvSpPr>
            <p:nvPr/>
          </p:nvSpPr>
          <p:spPr bwMode="auto">
            <a:xfrm flipH="1">
              <a:off x="2195513" y="3068638"/>
              <a:ext cx="936625" cy="865187"/>
            </a:xfrm>
            <a:prstGeom prst="line">
              <a:avLst/>
            </a:prstGeom>
            <a:noFill/>
            <a:ln w="76200">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en-GB" sz="2400"/>
            </a:p>
          </p:txBody>
        </p:sp>
        <p:sp>
          <p:nvSpPr>
            <p:cNvPr id="11" name="Line 12"/>
            <p:cNvSpPr>
              <a:spLocks noChangeShapeType="1"/>
            </p:cNvSpPr>
            <p:nvPr/>
          </p:nvSpPr>
          <p:spPr bwMode="auto">
            <a:xfrm flipH="1">
              <a:off x="3708400" y="3357563"/>
              <a:ext cx="503238" cy="1584325"/>
            </a:xfrm>
            <a:prstGeom prst="line">
              <a:avLst/>
            </a:prstGeom>
            <a:noFill/>
            <a:ln w="76200">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en-GB" sz="2400"/>
            </a:p>
          </p:txBody>
        </p:sp>
        <p:sp>
          <p:nvSpPr>
            <p:cNvPr id="12" name="Line 13"/>
            <p:cNvSpPr>
              <a:spLocks noChangeShapeType="1"/>
            </p:cNvSpPr>
            <p:nvPr/>
          </p:nvSpPr>
          <p:spPr bwMode="auto">
            <a:xfrm>
              <a:off x="5219700" y="3357563"/>
              <a:ext cx="720725" cy="1366837"/>
            </a:xfrm>
            <a:prstGeom prst="line">
              <a:avLst/>
            </a:prstGeom>
            <a:noFill/>
            <a:ln w="76200">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en-GB" sz="2400"/>
            </a:p>
          </p:txBody>
        </p:sp>
        <p:sp>
          <p:nvSpPr>
            <p:cNvPr id="13" name="Line 14"/>
            <p:cNvSpPr>
              <a:spLocks noChangeShapeType="1"/>
            </p:cNvSpPr>
            <p:nvPr/>
          </p:nvSpPr>
          <p:spPr bwMode="auto">
            <a:xfrm>
              <a:off x="6227763" y="3068638"/>
              <a:ext cx="1081087" cy="1081087"/>
            </a:xfrm>
            <a:prstGeom prst="line">
              <a:avLst/>
            </a:prstGeom>
            <a:noFill/>
            <a:ln w="76200">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en-GB" sz="2400"/>
            </a:p>
          </p:txBody>
        </p:sp>
        <p:sp>
          <p:nvSpPr>
            <p:cNvPr id="14" name="Text Box 19"/>
            <p:cNvSpPr txBox="1">
              <a:spLocks noChangeArrowheads="1"/>
            </p:cNvSpPr>
            <p:nvPr/>
          </p:nvSpPr>
          <p:spPr bwMode="auto">
            <a:xfrm>
              <a:off x="179388" y="4437063"/>
              <a:ext cx="165735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37931725" indent="-37474525">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buFontTx/>
                <a:buNone/>
              </a:pPr>
              <a:r>
                <a:rPr lang="en-GB" altLang="en-US" sz="2400" dirty="0">
                  <a:latin typeface="Century Gothic" panose="020B0502020202020204" pitchFamily="34" charset="0"/>
                </a:rPr>
                <a:t>carrot</a:t>
              </a:r>
              <a:endParaRPr lang="en-US" altLang="en-US" sz="2400" dirty="0">
                <a:latin typeface="Century Gothic" panose="020B0502020202020204" pitchFamily="34" charset="0"/>
              </a:endParaRPr>
            </a:p>
          </p:txBody>
        </p:sp>
        <p:sp>
          <p:nvSpPr>
            <p:cNvPr id="15" name="Text Box 20"/>
            <p:cNvSpPr txBox="1">
              <a:spLocks noChangeArrowheads="1"/>
            </p:cNvSpPr>
            <p:nvPr/>
          </p:nvSpPr>
          <p:spPr bwMode="auto">
            <a:xfrm>
              <a:off x="2700338" y="5949950"/>
              <a:ext cx="17287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37931725" indent="-37474525">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buFontTx/>
                <a:buNone/>
              </a:pPr>
              <a:r>
                <a:rPr lang="en-GB" altLang="en-US" sz="2400" dirty="0">
                  <a:latin typeface="Century Gothic" panose="020B0502020202020204" pitchFamily="34" charset="0"/>
                </a:rPr>
                <a:t>apple</a:t>
              </a:r>
              <a:endParaRPr lang="en-US" altLang="en-US" sz="2400" dirty="0">
                <a:latin typeface="Century Gothic" panose="020B0502020202020204" pitchFamily="34" charset="0"/>
              </a:endParaRPr>
            </a:p>
          </p:txBody>
        </p:sp>
        <p:sp>
          <p:nvSpPr>
            <p:cNvPr id="16" name="Text Box 21"/>
            <p:cNvSpPr txBox="1">
              <a:spLocks noChangeArrowheads="1"/>
            </p:cNvSpPr>
            <p:nvPr/>
          </p:nvSpPr>
          <p:spPr bwMode="auto">
            <a:xfrm>
              <a:off x="5940425" y="5949950"/>
              <a:ext cx="15843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37931725" indent="-37474525">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buFontTx/>
                <a:buNone/>
              </a:pPr>
              <a:r>
                <a:rPr lang="en-GB" altLang="en-US" sz="2400" dirty="0">
                  <a:latin typeface="Century Gothic" panose="020B0502020202020204" pitchFamily="34" charset="0"/>
                </a:rPr>
                <a:t>corn</a:t>
              </a:r>
              <a:endParaRPr lang="en-US" altLang="en-US" sz="2400" dirty="0">
                <a:latin typeface="Century Gothic" panose="020B0502020202020204" pitchFamily="34" charset="0"/>
              </a:endParaRPr>
            </a:p>
          </p:txBody>
        </p:sp>
        <p:sp>
          <p:nvSpPr>
            <p:cNvPr id="17" name="Text Box 22"/>
            <p:cNvSpPr txBox="1">
              <a:spLocks noChangeArrowheads="1"/>
            </p:cNvSpPr>
            <p:nvPr/>
          </p:nvSpPr>
          <p:spPr bwMode="auto">
            <a:xfrm>
              <a:off x="7380288" y="4581525"/>
              <a:ext cx="13684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37931725" indent="-37474525">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buFontTx/>
                <a:buNone/>
              </a:pPr>
              <a:r>
                <a:rPr lang="en-GB" altLang="en-US" sz="2400" dirty="0">
                  <a:latin typeface="Century Gothic" panose="020B0502020202020204" pitchFamily="34" charset="0"/>
                </a:rPr>
                <a:t>grapes</a:t>
              </a:r>
              <a:endParaRPr lang="en-US" altLang="en-US" sz="2400" dirty="0">
                <a:latin typeface="Century Gothic" panose="020B0502020202020204" pitchFamily="34" charset="0"/>
              </a:endParaRPr>
            </a:p>
          </p:txBody>
        </p:sp>
        <p:pic>
          <p:nvPicPr>
            <p:cNvPr id="18" name="Picture 26" descr="carro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161441">
              <a:off x="1476375" y="3429000"/>
              <a:ext cx="1790700" cy="142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27" descr="appl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43213" y="4941888"/>
              <a:ext cx="1296987" cy="1030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28" descr="corn"/>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580063" y="4652963"/>
              <a:ext cx="1790700" cy="142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Picture 29" descr="grapes"/>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019925" y="3141663"/>
              <a:ext cx="1790700"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316928635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par>
                                <p:cTn id="8" presetID="53"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500" fill="hold"/>
                                        <p:tgtEl>
                                          <p:spTgt spid="6"/>
                                        </p:tgtEl>
                                        <p:attrNameLst>
                                          <p:attrName>ppt_w</p:attrName>
                                        </p:attrNameLst>
                                      </p:cBhvr>
                                      <p:tavLst>
                                        <p:tav tm="0">
                                          <p:val>
                                            <p:fltVal val="0"/>
                                          </p:val>
                                        </p:tav>
                                        <p:tav tm="100000">
                                          <p:val>
                                            <p:strVal val="#ppt_w"/>
                                          </p:val>
                                        </p:tav>
                                      </p:tavLst>
                                    </p:anim>
                                    <p:anim calcmode="lin" valueType="num">
                                      <p:cBhvr>
                                        <p:cTn id="11" dur="500" fill="hold"/>
                                        <p:tgtEl>
                                          <p:spTgt spid="6"/>
                                        </p:tgtEl>
                                        <p:attrNameLst>
                                          <p:attrName>ppt_h</p:attrName>
                                        </p:attrNameLst>
                                      </p:cBhvr>
                                      <p:tavLst>
                                        <p:tav tm="0">
                                          <p:val>
                                            <p:fltVal val="0"/>
                                          </p:val>
                                        </p:tav>
                                        <p:tav tm="100000">
                                          <p:val>
                                            <p:strVal val="#ppt_h"/>
                                          </p:val>
                                        </p:tav>
                                      </p:tavLst>
                                    </p:anim>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up)">
                                      <p:cBhvr>
                                        <p:cTn id="17" dur="500"/>
                                        <p:tgtEl>
                                          <p:spTgt spid="7"/>
                                        </p:tgtEl>
                                      </p:cBhvr>
                                    </p:animEffect>
                                  </p:childTnLst>
                                </p:cTn>
                              </p:par>
                              <p:par>
                                <p:cTn id="18" presetID="53" presetClass="entr" presetSubtype="0" fill="hold" grpId="0" nodeType="with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p:cTn id="20" dur="500" fill="hold"/>
                                        <p:tgtEl>
                                          <p:spTgt spid="8"/>
                                        </p:tgtEl>
                                        <p:attrNameLst>
                                          <p:attrName>ppt_w</p:attrName>
                                        </p:attrNameLst>
                                      </p:cBhvr>
                                      <p:tavLst>
                                        <p:tav tm="0">
                                          <p:val>
                                            <p:fltVal val="0"/>
                                          </p:val>
                                        </p:tav>
                                        <p:tav tm="100000">
                                          <p:val>
                                            <p:strVal val="#ppt_w"/>
                                          </p:val>
                                        </p:tav>
                                      </p:tavLst>
                                    </p:anim>
                                    <p:anim calcmode="lin" valueType="num">
                                      <p:cBhvr>
                                        <p:cTn id="21" dur="500" fill="hold"/>
                                        <p:tgtEl>
                                          <p:spTgt spid="8"/>
                                        </p:tgtEl>
                                        <p:attrNameLst>
                                          <p:attrName>ppt_h</p:attrName>
                                        </p:attrNameLst>
                                      </p:cBhvr>
                                      <p:tavLst>
                                        <p:tav tm="0">
                                          <p:val>
                                            <p:fltVal val="0"/>
                                          </p:val>
                                        </p:tav>
                                        <p:tav tm="100000">
                                          <p:val>
                                            <p:strVal val="#ppt_h"/>
                                          </p:val>
                                        </p:tav>
                                      </p:tavLst>
                                    </p:anim>
                                    <p:animEffect transition="in" filter="fade">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53" presetClass="entr" presetSubtype="0" fill="hold" nodeType="click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500" fill="hold"/>
                                        <p:tgtEl>
                                          <p:spTgt spid="9"/>
                                        </p:tgtEl>
                                        <p:attrNameLst>
                                          <p:attrName>ppt_w</p:attrName>
                                        </p:attrNameLst>
                                      </p:cBhvr>
                                      <p:tavLst>
                                        <p:tav tm="0">
                                          <p:val>
                                            <p:fltVal val="0"/>
                                          </p:val>
                                        </p:tav>
                                        <p:tav tm="100000">
                                          <p:val>
                                            <p:strVal val="#ppt_w"/>
                                          </p:val>
                                        </p:tav>
                                      </p:tavLst>
                                    </p:anim>
                                    <p:anim calcmode="lin" valueType="num">
                                      <p:cBhvr>
                                        <p:cTn id="28" dur="500" fill="hold"/>
                                        <p:tgtEl>
                                          <p:spTgt spid="9"/>
                                        </p:tgtEl>
                                        <p:attrNameLst>
                                          <p:attrName>ppt_h</p:attrName>
                                        </p:attrNameLst>
                                      </p:cBhvr>
                                      <p:tavLst>
                                        <p:tav tm="0">
                                          <p:val>
                                            <p:fltVal val="0"/>
                                          </p:val>
                                        </p:tav>
                                        <p:tav tm="100000">
                                          <p:val>
                                            <p:strVal val="#ppt_h"/>
                                          </p:val>
                                        </p:tav>
                                      </p:tavLst>
                                    </p:anim>
                                    <p:animEffect transition="in" filter="fade">
                                      <p:cBhvr>
                                        <p:cTn id="2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utoShape 2" descr="Image result for green chopping boar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entury Gothic" panose="020F0302020204030204"/>
              <a:ea typeface="+mn-ea"/>
              <a:cs typeface="+mn-cs"/>
            </a:endParaRPr>
          </a:p>
        </p:txBody>
      </p:sp>
      <p:sp>
        <p:nvSpPr>
          <p:cNvPr id="3" name="Text Box 3"/>
          <p:cNvSpPr txBox="1">
            <a:spLocks noChangeArrowheads="1"/>
          </p:cNvSpPr>
          <p:nvPr/>
        </p:nvSpPr>
        <p:spPr bwMode="auto">
          <a:xfrm>
            <a:off x="2192741" y="872339"/>
            <a:ext cx="295275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37931725" indent="-37474525">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buFontTx/>
              <a:buNone/>
            </a:pPr>
            <a:r>
              <a:rPr lang="en-GB" altLang="en-US" sz="2400" dirty="0">
                <a:latin typeface="Century Gothic" panose="020B0502020202020204" pitchFamily="34" charset="0"/>
              </a:rPr>
              <a:t>Foods containing </a:t>
            </a:r>
            <a:r>
              <a:rPr lang="en-GB" altLang="en-US" sz="2400" b="1" dirty="0">
                <a:solidFill>
                  <a:srgbClr val="FF0000"/>
                </a:solidFill>
                <a:latin typeface="Century Gothic" panose="020B0502020202020204" pitchFamily="34" charset="0"/>
              </a:rPr>
              <a:t>fats and oils</a:t>
            </a:r>
            <a:endParaRPr lang="en-US" altLang="en-US" sz="2400" b="1" dirty="0">
              <a:solidFill>
                <a:srgbClr val="FF0000"/>
              </a:solidFill>
              <a:latin typeface="Century Gothic" panose="020B0502020202020204" pitchFamily="34" charset="0"/>
            </a:endParaRPr>
          </a:p>
        </p:txBody>
      </p:sp>
      <p:sp>
        <p:nvSpPr>
          <p:cNvPr id="4" name="Line 4"/>
          <p:cNvSpPr>
            <a:spLocks noChangeShapeType="1"/>
          </p:cNvSpPr>
          <p:nvPr/>
        </p:nvSpPr>
        <p:spPr bwMode="auto">
          <a:xfrm>
            <a:off x="5578878" y="1249244"/>
            <a:ext cx="863600" cy="0"/>
          </a:xfrm>
          <a:prstGeom prst="line">
            <a:avLst/>
          </a:prstGeom>
          <a:noFill/>
          <a:ln w="76200">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en-GB" sz="2400"/>
          </a:p>
        </p:txBody>
      </p:sp>
      <p:sp>
        <p:nvSpPr>
          <p:cNvPr id="6" name="Text Box 6"/>
          <p:cNvSpPr txBox="1">
            <a:spLocks noChangeArrowheads="1"/>
          </p:cNvSpPr>
          <p:nvPr/>
        </p:nvSpPr>
        <p:spPr bwMode="auto">
          <a:xfrm>
            <a:off x="6731403" y="988953"/>
            <a:ext cx="316865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37931725" indent="-37474525">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buFontTx/>
              <a:buNone/>
            </a:pPr>
            <a:r>
              <a:rPr lang="en-GB" altLang="en-US" sz="2400" dirty="0">
                <a:latin typeface="Century Gothic" panose="020B0502020202020204" pitchFamily="34" charset="0"/>
              </a:rPr>
              <a:t>Used as an energy store.</a:t>
            </a:r>
            <a:endParaRPr lang="en-US" altLang="en-US" sz="2400" dirty="0">
              <a:latin typeface="Century Gothic" panose="020B0502020202020204" pitchFamily="34" charset="0"/>
            </a:endParaRPr>
          </a:p>
        </p:txBody>
      </p:sp>
      <p:sp>
        <p:nvSpPr>
          <p:cNvPr id="7" name="Line 7"/>
          <p:cNvSpPr>
            <a:spLocks noChangeShapeType="1"/>
          </p:cNvSpPr>
          <p:nvPr/>
        </p:nvSpPr>
        <p:spPr bwMode="auto">
          <a:xfrm flipH="1">
            <a:off x="7487053" y="1871402"/>
            <a:ext cx="647700" cy="503237"/>
          </a:xfrm>
          <a:prstGeom prst="line">
            <a:avLst/>
          </a:prstGeom>
          <a:noFill/>
          <a:ln w="76200">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en-GB" sz="2400"/>
          </a:p>
        </p:txBody>
      </p:sp>
      <p:sp>
        <p:nvSpPr>
          <p:cNvPr id="8" name="Text Box 10"/>
          <p:cNvSpPr txBox="1">
            <a:spLocks noChangeArrowheads="1"/>
          </p:cNvSpPr>
          <p:nvPr/>
        </p:nvSpPr>
        <p:spPr bwMode="auto">
          <a:xfrm>
            <a:off x="3664270" y="2364303"/>
            <a:ext cx="432117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37931725" indent="-37474525">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buFontTx/>
              <a:buNone/>
            </a:pPr>
            <a:r>
              <a:rPr lang="en-GB" altLang="en-US" sz="2400" dirty="0">
                <a:latin typeface="Century Gothic" panose="020B0502020202020204" pitchFamily="34" charset="0"/>
              </a:rPr>
              <a:t>Although they taste good these foods can be bad for you if you eat too many!</a:t>
            </a:r>
            <a:endParaRPr lang="en-US" altLang="en-US" sz="2400" dirty="0">
              <a:latin typeface="Century Gothic" panose="020B0502020202020204" pitchFamily="34" charset="0"/>
            </a:endParaRPr>
          </a:p>
        </p:txBody>
      </p:sp>
      <p:grpSp>
        <p:nvGrpSpPr>
          <p:cNvPr id="9" name="Group 54"/>
          <p:cNvGrpSpPr>
            <a:grpSpLocks/>
          </p:cNvGrpSpPr>
          <p:nvPr/>
        </p:nvGrpSpPr>
        <p:grpSpPr bwMode="auto">
          <a:xfrm>
            <a:off x="1545040" y="3560685"/>
            <a:ext cx="8569325" cy="3101677"/>
            <a:chOff x="323850" y="3698875"/>
            <a:chExt cx="8569325" cy="3101677"/>
          </a:xfrm>
        </p:grpSpPr>
        <p:grpSp>
          <p:nvGrpSpPr>
            <p:cNvPr id="10" name="Group 25"/>
            <p:cNvGrpSpPr>
              <a:grpSpLocks/>
            </p:cNvGrpSpPr>
            <p:nvPr/>
          </p:nvGrpSpPr>
          <p:grpSpPr bwMode="auto">
            <a:xfrm>
              <a:off x="323850" y="3698875"/>
              <a:ext cx="8569325" cy="3101677"/>
              <a:chOff x="323850" y="3068638"/>
              <a:chExt cx="8569325" cy="3101677"/>
            </a:xfrm>
          </p:grpSpPr>
          <p:sp>
            <p:nvSpPr>
              <p:cNvPr id="13" name="Line 11"/>
              <p:cNvSpPr>
                <a:spLocks noChangeShapeType="1"/>
              </p:cNvSpPr>
              <p:nvPr/>
            </p:nvSpPr>
            <p:spPr bwMode="auto">
              <a:xfrm flipH="1">
                <a:off x="2195513" y="3068638"/>
                <a:ext cx="936625" cy="865187"/>
              </a:xfrm>
              <a:prstGeom prst="line">
                <a:avLst/>
              </a:prstGeom>
              <a:noFill/>
              <a:ln w="76200">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en-GB" sz="2400"/>
              </a:p>
            </p:txBody>
          </p:sp>
          <p:sp>
            <p:nvSpPr>
              <p:cNvPr id="14" name="Line 12"/>
              <p:cNvSpPr>
                <a:spLocks noChangeShapeType="1"/>
              </p:cNvSpPr>
              <p:nvPr/>
            </p:nvSpPr>
            <p:spPr bwMode="auto">
              <a:xfrm flipH="1">
                <a:off x="3886200" y="3357564"/>
                <a:ext cx="325438" cy="965200"/>
              </a:xfrm>
              <a:prstGeom prst="line">
                <a:avLst/>
              </a:prstGeom>
              <a:noFill/>
              <a:ln w="76200">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en-GB" sz="2400"/>
              </a:p>
            </p:txBody>
          </p:sp>
          <p:sp>
            <p:nvSpPr>
              <p:cNvPr id="15" name="Line 13"/>
              <p:cNvSpPr>
                <a:spLocks noChangeShapeType="1"/>
              </p:cNvSpPr>
              <p:nvPr/>
            </p:nvSpPr>
            <p:spPr bwMode="auto">
              <a:xfrm>
                <a:off x="5219700" y="3357564"/>
                <a:ext cx="419100" cy="1041400"/>
              </a:xfrm>
              <a:prstGeom prst="line">
                <a:avLst/>
              </a:prstGeom>
              <a:noFill/>
              <a:ln w="76200">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en-GB" sz="2400"/>
              </a:p>
            </p:txBody>
          </p:sp>
          <p:sp>
            <p:nvSpPr>
              <p:cNvPr id="16" name="Line 14"/>
              <p:cNvSpPr>
                <a:spLocks noChangeShapeType="1"/>
              </p:cNvSpPr>
              <p:nvPr/>
            </p:nvSpPr>
            <p:spPr bwMode="auto">
              <a:xfrm>
                <a:off x="6227763" y="3068638"/>
                <a:ext cx="1081087" cy="1081087"/>
              </a:xfrm>
              <a:prstGeom prst="line">
                <a:avLst/>
              </a:prstGeom>
              <a:noFill/>
              <a:ln w="76200">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en-GB" sz="2400"/>
              </a:p>
            </p:txBody>
          </p:sp>
          <p:sp>
            <p:nvSpPr>
              <p:cNvPr id="17" name="Text Box 19"/>
              <p:cNvSpPr txBox="1">
                <a:spLocks noChangeArrowheads="1"/>
              </p:cNvSpPr>
              <p:nvPr/>
            </p:nvSpPr>
            <p:spPr bwMode="auto">
              <a:xfrm>
                <a:off x="323850" y="4856163"/>
                <a:ext cx="165735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37931725" indent="-37474525">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buFontTx/>
                  <a:buNone/>
                </a:pPr>
                <a:r>
                  <a:rPr lang="en-GB" altLang="en-US" sz="2400" dirty="0">
                    <a:latin typeface="Century Gothic" panose="020B0502020202020204" pitchFamily="34" charset="0"/>
                  </a:rPr>
                  <a:t>Oil</a:t>
                </a:r>
                <a:endParaRPr lang="en-US" altLang="en-US" sz="2400" dirty="0">
                  <a:latin typeface="Century Gothic" panose="020B0502020202020204" pitchFamily="34" charset="0"/>
                </a:endParaRPr>
              </a:p>
            </p:txBody>
          </p:sp>
          <p:sp>
            <p:nvSpPr>
              <p:cNvPr id="18" name="Text Box 20"/>
              <p:cNvSpPr txBox="1">
                <a:spLocks noChangeArrowheads="1"/>
              </p:cNvSpPr>
              <p:nvPr/>
            </p:nvSpPr>
            <p:spPr bwMode="auto">
              <a:xfrm>
                <a:off x="2667000" y="5708650"/>
                <a:ext cx="17287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37931725" indent="-37474525">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buFontTx/>
                  <a:buNone/>
                </a:pPr>
                <a:r>
                  <a:rPr lang="en-GB" altLang="en-US" sz="2400" dirty="0">
                    <a:latin typeface="Century Gothic" panose="020B0502020202020204" pitchFamily="34" charset="0"/>
                  </a:rPr>
                  <a:t>cheese</a:t>
                </a:r>
                <a:endParaRPr lang="en-US" altLang="en-US" sz="2400" dirty="0">
                  <a:latin typeface="Century Gothic" panose="020B0502020202020204" pitchFamily="34" charset="0"/>
                </a:endParaRPr>
              </a:p>
            </p:txBody>
          </p:sp>
          <p:sp>
            <p:nvSpPr>
              <p:cNvPr id="19" name="Text Box 21"/>
              <p:cNvSpPr txBox="1">
                <a:spLocks noChangeArrowheads="1"/>
              </p:cNvSpPr>
              <p:nvPr/>
            </p:nvSpPr>
            <p:spPr bwMode="auto">
              <a:xfrm>
                <a:off x="5257800" y="5313363"/>
                <a:ext cx="15843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37931725" indent="-37474525">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buFontTx/>
                  <a:buNone/>
                </a:pPr>
                <a:r>
                  <a:rPr lang="en-GB" altLang="en-US" sz="2400" dirty="0">
                    <a:latin typeface="Century Gothic" panose="020B0502020202020204" pitchFamily="34" charset="0"/>
                  </a:rPr>
                  <a:t>butter</a:t>
                </a:r>
                <a:endParaRPr lang="en-US" altLang="en-US" sz="2400" dirty="0">
                  <a:latin typeface="Century Gothic" panose="020B0502020202020204" pitchFamily="34" charset="0"/>
                </a:endParaRPr>
              </a:p>
            </p:txBody>
          </p:sp>
          <p:sp>
            <p:nvSpPr>
              <p:cNvPr id="20" name="Text Box 22"/>
              <p:cNvSpPr txBox="1">
                <a:spLocks noChangeArrowheads="1"/>
              </p:cNvSpPr>
              <p:nvPr/>
            </p:nvSpPr>
            <p:spPr bwMode="auto">
              <a:xfrm>
                <a:off x="7380288" y="5229225"/>
                <a:ext cx="15128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37931725" indent="-37474525">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buFontTx/>
                  <a:buNone/>
                </a:pPr>
                <a:r>
                  <a:rPr lang="en-GB" altLang="en-US" sz="2400" dirty="0">
                    <a:latin typeface="Century Gothic" panose="020B0502020202020204" pitchFamily="34" charset="0"/>
                  </a:rPr>
                  <a:t>chips</a:t>
                </a:r>
                <a:endParaRPr lang="en-US" altLang="en-US" sz="2400" dirty="0">
                  <a:latin typeface="Century Gothic" panose="020B0502020202020204" pitchFamily="34" charset="0"/>
                </a:endParaRPr>
              </a:p>
            </p:txBody>
          </p:sp>
          <p:pic>
            <p:nvPicPr>
              <p:cNvPr id="21" name="Picture 27" descr="chees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7000" y="4246563"/>
                <a:ext cx="1816100" cy="142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28" descr="butte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00600" y="4094163"/>
                <a:ext cx="1816100" cy="144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1" name="Picture 50"/>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467600" y="4377320"/>
              <a:ext cx="1181100" cy="1490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52"/>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381000" y="3810000"/>
              <a:ext cx="1676400" cy="1565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16092026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par>
                                <p:cTn id="8" presetID="53"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500" fill="hold"/>
                                        <p:tgtEl>
                                          <p:spTgt spid="6"/>
                                        </p:tgtEl>
                                        <p:attrNameLst>
                                          <p:attrName>ppt_w</p:attrName>
                                        </p:attrNameLst>
                                      </p:cBhvr>
                                      <p:tavLst>
                                        <p:tav tm="0">
                                          <p:val>
                                            <p:fltVal val="0"/>
                                          </p:val>
                                        </p:tav>
                                        <p:tav tm="100000">
                                          <p:val>
                                            <p:strVal val="#ppt_w"/>
                                          </p:val>
                                        </p:tav>
                                      </p:tavLst>
                                    </p:anim>
                                    <p:anim calcmode="lin" valueType="num">
                                      <p:cBhvr>
                                        <p:cTn id="11" dur="500" fill="hold"/>
                                        <p:tgtEl>
                                          <p:spTgt spid="6"/>
                                        </p:tgtEl>
                                        <p:attrNameLst>
                                          <p:attrName>ppt_h</p:attrName>
                                        </p:attrNameLst>
                                      </p:cBhvr>
                                      <p:tavLst>
                                        <p:tav tm="0">
                                          <p:val>
                                            <p:fltVal val="0"/>
                                          </p:val>
                                        </p:tav>
                                        <p:tav tm="100000">
                                          <p:val>
                                            <p:strVal val="#ppt_h"/>
                                          </p:val>
                                        </p:tav>
                                      </p:tavLst>
                                    </p:anim>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up)">
                                      <p:cBhvr>
                                        <p:cTn id="17" dur="500"/>
                                        <p:tgtEl>
                                          <p:spTgt spid="7"/>
                                        </p:tgtEl>
                                      </p:cBhvr>
                                    </p:animEffect>
                                  </p:childTnLst>
                                </p:cTn>
                              </p:par>
                              <p:par>
                                <p:cTn id="18" presetID="53" presetClass="entr" presetSubtype="0" fill="hold" grpId="0" nodeType="with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p:cTn id="20" dur="500" fill="hold"/>
                                        <p:tgtEl>
                                          <p:spTgt spid="8"/>
                                        </p:tgtEl>
                                        <p:attrNameLst>
                                          <p:attrName>ppt_w</p:attrName>
                                        </p:attrNameLst>
                                      </p:cBhvr>
                                      <p:tavLst>
                                        <p:tav tm="0">
                                          <p:val>
                                            <p:fltVal val="0"/>
                                          </p:val>
                                        </p:tav>
                                        <p:tav tm="100000">
                                          <p:val>
                                            <p:strVal val="#ppt_w"/>
                                          </p:val>
                                        </p:tav>
                                      </p:tavLst>
                                    </p:anim>
                                    <p:anim calcmode="lin" valueType="num">
                                      <p:cBhvr>
                                        <p:cTn id="21" dur="500" fill="hold"/>
                                        <p:tgtEl>
                                          <p:spTgt spid="8"/>
                                        </p:tgtEl>
                                        <p:attrNameLst>
                                          <p:attrName>ppt_h</p:attrName>
                                        </p:attrNameLst>
                                      </p:cBhvr>
                                      <p:tavLst>
                                        <p:tav tm="0">
                                          <p:val>
                                            <p:fltVal val="0"/>
                                          </p:val>
                                        </p:tav>
                                        <p:tav tm="100000">
                                          <p:val>
                                            <p:strVal val="#ppt_h"/>
                                          </p:val>
                                        </p:tav>
                                      </p:tavLst>
                                    </p:anim>
                                    <p:animEffect transition="in" filter="fade">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53" presetClass="entr" presetSubtype="0" fill="hold" nodeType="click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500" fill="hold"/>
                                        <p:tgtEl>
                                          <p:spTgt spid="9"/>
                                        </p:tgtEl>
                                        <p:attrNameLst>
                                          <p:attrName>ppt_w</p:attrName>
                                        </p:attrNameLst>
                                      </p:cBhvr>
                                      <p:tavLst>
                                        <p:tav tm="0">
                                          <p:val>
                                            <p:fltVal val="0"/>
                                          </p:val>
                                        </p:tav>
                                        <p:tav tm="100000">
                                          <p:val>
                                            <p:strVal val="#ppt_w"/>
                                          </p:val>
                                        </p:tav>
                                      </p:tavLst>
                                    </p:anim>
                                    <p:anim calcmode="lin" valueType="num">
                                      <p:cBhvr>
                                        <p:cTn id="28" dur="500" fill="hold"/>
                                        <p:tgtEl>
                                          <p:spTgt spid="9"/>
                                        </p:tgtEl>
                                        <p:attrNameLst>
                                          <p:attrName>ppt_h</p:attrName>
                                        </p:attrNameLst>
                                      </p:cBhvr>
                                      <p:tavLst>
                                        <p:tav tm="0">
                                          <p:val>
                                            <p:fltVal val="0"/>
                                          </p:val>
                                        </p:tav>
                                        <p:tav tm="100000">
                                          <p:val>
                                            <p:strVal val="#ppt_h"/>
                                          </p:val>
                                        </p:tav>
                                      </p:tavLst>
                                    </p:anim>
                                    <p:animEffect transition="in" filter="fade">
                                      <p:cBhvr>
                                        <p:cTn id="2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utoShape 2" descr="Image result for green chopping boar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entury Gothic" panose="020F0302020204030204"/>
              <a:ea typeface="+mn-ea"/>
              <a:cs typeface="+mn-cs"/>
            </a:endParaRPr>
          </a:p>
        </p:txBody>
      </p:sp>
      <p:sp>
        <p:nvSpPr>
          <p:cNvPr id="3" name="Text Box 3"/>
          <p:cNvSpPr txBox="1">
            <a:spLocks noChangeArrowheads="1"/>
          </p:cNvSpPr>
          <p:nvPr/>
        </p:nvSpPr>
        <p:spPr bwMode="auto">
          <a:xfrm>
            <a:off x="611188" y="542925"/>
            <a:ext cx="295275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37931725" indent="-37474525">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buFontTx/>
              <a:buNone/>
            </a:pPr>
            <a:r>
              <a:rPr lang="en-GB" altLang="en-US" sz="2400" dirty="0">
                <a:latin typeface="Century Gothic" panose="020B0502020202020204" pitchFamily="34" charset="0"/>
              </a:rPr>
              <a:t>We also need…</a:t>
            </a:r>
            <a:endParaRPr lang="en-US" altLang="en-US" sz="2400" b="1" dirty="0">
              <a:solidFill>
                <a:srgbClr val="FF0000"/>
              </a:solidFill>
              <a:latin typeface="Century Gothic" panose="020B0502020202020204" pitchFamily="34" charset="0"/>
            </a:endParaRPr>
          </a:p>
        </p:txBody>
      </p:sp>
      <p:sp>
        <p:nvSpPr>
          <p:cNvPr id="4" name="Text Box 10"/>
          <p:cNvSpPr txBox="1">
            <a:spLocks noChangeArrowheads="1"/>
          </p:cNvSpPr>
          <p:nvPr/>
        </p:nvSpPr>
        <p:spPr bwMode="auto">
          <a:xfrm>
            <a:off x="1260997" y="1960644"/>
            <a:ext cx="2057400" cy="461665"/>
          </a:xfrm>
          <a:prstGeom prst="rect">
            <a:avLst/>
          </a:prstGeom>
          <a:solidFill>
            <a:schemeClr val="bg1"/>
          </a:solidFill>
          <a:ln w="57150" cmpd="thinThick">
            <a:solidFill>
              <a:schemeClr val="tx1"/>
            </a:solidFill>
            <a:miter lim="800000"/>
            <a:headEnd/>
            <a:tailEnd/>
          </a:ln>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37931725" indent="-37474525">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buFontTx/>
              <a:buNone/>
            </a:pPr>
            <a:r>
              <a:rPr lang="en-GB" altLang="en-US" sz="2400" dirty="0">
                <a:solidFill>
                  <a:srgbClr val="FF0000"/>
                </a:solidFill>
                <a:latin typeface="Century Gothic" panose="020B0502020202020204" pitchFamily="34" charset="0"/>
              </a:rPr>
              <a:t>Fibre</a:t>
            </a:r>
            <a:endParaRPr lang="en-US" altLang="en-US" sz="2400" dirty="0">
              <a:solidFill>
                <a:srgbClr val="FF0000"/>
              </a:solidFill>
              <a:latin typeface="Century Gothic" panose="020B0502020202020204" pitchFamily="34" charset="0"/>
            </a:endParaRPr>
          </a:p>
        </p:txBody>
      </p:sp>
      <p:sp>
        <p:nvSpPr>
          <p:cNvPr id="6" name="Text Box 10"/>
          <p:cNvSpPr txBox="1">
            <a:spLocks noChangeArrowheads="1"/>
          </p:cNvSpPr>
          <p:nvPr/>
        </p:nvSpPr>
        <p:spPr bwMode="auto">
          <a:xfrm>
            <a:off x="1320516" y="5480714"/>
            <a:ext cx="2057400" cy="461665"/>
          </a:xfrm>
          <a:prstGeom prst="rect">
            <a:avLst/>
          </a:prstGeom>
          <a:solidFill>
            <a:schemeClr val="bg1"/>
          </a:solidFill>
          <a:ln w="57150" cmpd="thinThick">
            <a:solidFill>
              <a:schemeClr val="tx1"/>
            </a:solidFill>
            <a:miter lim="800000"/>
            <a:headEnd/>
            <a:tailEnd/>
          </a:ln>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37931725" indent="-37474525">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buFontTx/>
              <a:buNone/>
            </a:pPr>
            <a:r>
              <a:rPr lang="en-GB" altLang="en-US" sz="2400" dirty="0">
                <a:solidFill>
                  <a:srgbClr val="FF0000"/>
                </a:solidFill>
                <a:latin typeface="Century" panose="02040604050505020304" pitchFamily="18" charset="0"/>
              </a:rPr>
              <a:t>Water</a:t>
            </a:r>
            <a:endParaRPr lang="en-US" altLang="en-US" sz="2400" dirty="0">
              <a:solidFill>
                <a:srgbClr val="FF0000"/>
              </a:solidFill>
              <a:latin typeface="Century" panose="02040604050505020304" pitchFamily="18" charset="0"/>
            </a:endParaRPr>
          </a:p>
        </p:txBody>
      </p:sp>
      <p:pic>
        <p:nvPicPr>
          <p:cNvPr id="7" name="Picture 1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813300" y="1388913"/>
            <a:ext cx="2057400" cy="2103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1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743166" y="4229705"/>
            <a:ext cx="2489200" cy="210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 Box 9"/>
          <p:cNvSpPr txBox="1">
            <a:spLocks noChangeArrowheads="1"/>
          </p:cNvSpPr>
          <p:nvPr/>
        </p:nvSpPr>
        <p:spPr bwMode="auto">
          <a:xfrm>
            <a:off x="7905466" y="1591311"/>
            <a:ext cx="2743200" cy="1200329"/>
          </a:xfrm>
          <a:prstGeom prst="rect">
            <a:avLst/>
          </a:prstGeom>
          <a:solidFill>
            <a:schemeClr val="bg1"/>
          </a:solidFill>
          <a:ln w="57150" cmpd="thinThick">
            <a:solidFill>
              <a:schemeClr val="tx1"/>
            </a:solidFill>
            <a:miter lim="800000"/>
            <a:headEnd/>
            <a:tailEnd/>
          </a:ln>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37931725" indent="-37474525">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buFontTx/>
              <a:buNone/>
            </a:pPr>
            <a:r>
              <a:rPr lang="en-GB" altLang="en-US" sz="2400" dirty="0">
                <a:latin typeface="Century Gothic" panose="020B0502020202020204" pitchFamily="34" charset="0"/>
              </a:rPr>
              <a:t>Helps to clean your digestive system</a:t>
            </a:r>
            <a:endParaRPr lang="en-US" altLang="en-US" sz="2400" dirty="0">
              <a:latin typeface="Century Gothic" panose="020B0502020202020204" pitchFamily="34" charset="0"/>
            </a:endParaRPr>
          </a:p>
        </p:txBody>
      </p:sp>
      <p:sp>
        <p:nvSpPr>
          <p:cNvPr id="10" name="Text Box 9"/>
          <p:cNvSpPr txBox="1">
            <a:spLocks noChangeArrowheads="1"/>
          </p:cNvSpPr>
          <p:nvPr/>
        </p:nvSpPr>
        <p:spPr bwMode="auto">
          <a:xfrm>
            <a:off x="7905466" y="4495800"/>
            <a:ext cx="2743200" cy="1938992"/>
          </a:xfrm>
          <a:prstGeom prst="rect">
            <a:avLst/>
          </a:prstGeom>
          <a:solidFill>
            <a:schemeClr val="bg1"/>
          </a:solidFill>
          <a:ln w="57150" cmpd="thinThick">
            <a:solidFill>
              <a:schemeClr val="tx1"/>
            </a:solidFill>
            <a:miter lim="800000"/>
            <a:headEnd/>
            <a:tailEnd/>
          </a:ln>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37931725" indent="-37474525">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buFontTx/>
              <a:buNone/>
            </a:pPr>
            <a:r>
              <a:rPr lang="en-GB" altLang="en-US" sz="2400" dirty="0">
                <a:latin typeface="Century Gothic" panose="020B0502020202020204" pitchFamily="34" charset="0"/>
              </a:rPr>
              <a:t>Needed for chemical reactions in your </a:t>
            </a:r>
            <a:r>
              <a:rPr lang="en-GB" altLang="en-US" sz="2400" dirty="0" smtClean="0">
                <a:latin typeface="Century Gothic" panose="020B0502020202020204" pitchFamily="34" charset="0"/>
              </a:rPr>
              <a:t>body &amp; hydration</a:t>
            </a:r>
            <a:endParaRPr lang="en-US" altLang="en-US" sz="2400" dirty="0">
              <a:latin typeface="Century Gothic" panose="020B0502020202020204" pitchFamily="34" charset="0"/>
            </a:endParaRPr>
          </a:p>
        </p:txBody>
      </p:sp>
    </p:spTree>
    <p:extLst>
      <p:ext uri="{BB962C8B-B14F-4D97-AF65-F5344CB8AC3E}">
        <p14:creationId xmlns:p14="http://schemas.microsoft.com/office/powerpoint/2010/main" val="154718562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nodeType="click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500" fill="hold"/>
                                        <p:tgtEl>
                                          <p:spTgt spid="7"/>
                                        </p:tgtEl>
                                        <p:attrNameLst>
                                          <p:attrName>ppt_w</p:attrName>
                                        </p:attrNameLst>
                                      </p:cBhvr>
                                      <p:tavLst>
                                        <p:tav tm="0">
                                          <p:val>
                                            <p:fltVal val="0"/>
                                          </p:val>
                                        </p:tav>
                                        <p:tav tm="100000">
                                          <p:val>
                                            <p:strVal val="#ppt_w"/>
                                          </p:val>
                                        </p:tav>
                                      </p:tavLst>
                                    </p:anim>
                                    <p:anim calcmode="lin" valueType="num">
                                      <p:cBhvr>
                                        <p:cTn id="15" dur="500" fill="hold"/>
                                        <p:tgtEl>
                                          <p:spTgt spid="7"/>
                                        </p:tgtEl>
                                        <p:attrNameLst>
                                          <p:attrName>ppt_h</p:attrName>
                                        </p:attrNameLst>
                                      </p:cBhvr>
                                      <p:tavLst>
                                        <p:tav tm="0">
                                          <p:val>
                                            <p:fltVal val="0"/>
                                          </p:val>
                                        </p:tav>
                                        <p:tav tm="100000">
                                          <p:val>
                                            <p:strVal val="#ppt_h"/>
                                          </p:val>
                                        </p:tav>
                                      </p:tavLst>
                                    </p:anim>
                                    <p:animEffect transition="in" filter="fade">
                                      <p:cBhvr>
                                        <p:cTn id="16" dur="500"/>
                                        <p:tgtEl>
                                          <p:spTgt spid="7"/>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p:cTn id="21" dur="500" fill="hold"/>
                                        <p:tgtEl>
                                          <p:spTgt spid="9"/>
                                        </p:tgtEl>
                                        <p:attrNameLst>
                                          <p:attrName>ppt_w</p:attrName>
                                        </p:attrNameLst>
                                      </p:cBhvr>
                                      <p:tavLst>
                                        <p:tav tm="0">
                                          <p:val>
                                            <p:fltVal val="0"/>
                                          </p:val>
                                        </p:tav>
                                        <p:tav tm="100000">
                                          <p:val>
                                            <p:strVal val="#ppt_w"/>
                                          </p:val>
                                        </p:tav>
                                      </p:tavLst>
                                    </p:anim>
                                    <p:anim calcmode="lin" valueType="num">
                                      <p:cBhvr>
                                        <p:cTn id="22" dur="500" fill="hold"/>
                                        <p:tgtEl>
                                          <p:spTgt spid="9"/>
                                        </p:tgtEl>
                                        <p:attrNameLst>
                                          <p:attrName>ppt_h</p:attrName>
                                        </p:attrNameLst>
                                      </p:cBhvr>
                                      <p:tavLst>
                                        <p:tav tm="0">
                                          <p:val>
                                            <p:fltVal val="0"/>
                                          </p:val>
                                        </p:tav>
                                        <p:tav tm="100000">
                                          <p:val>
                                            <p:strVal val="#ppt_h"/>
                                          </p:val>
                                        </p:tav>
                                      </p:tavLst>
                                    </p:anim>
                                    <p:animEffect transition="in" filter="fade">
                                      <p:cBhvr>
                                        <p:cTn id="23" dur="500"/>
                                        <p:tgtEl>
                                          <p:spTgt spid="9"/>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0" fill="hold" grpId="0" nodeType="click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500" fill="hold"/>
                                        <p:tgtEl>
                                          <p:spTgt spid="6"/>
                                        </p:tgtEl>
                                        <p:attrNameLst>
                                          <p:attrName>ppt_w</p:attrName>
                                        </p:attrNameLst>
                                      </p:cBhvr>
                                      <p:tavLst>
                                        <p:tav tm="0">
                                          <p:val>
                                            <p:fltVal val="0"/>
                                          </p:val>
                                        </p:tav>
                                        <p:tav tm="100000">
                                          <p:val>
                                            <p:strVal val="#ppt_w"/>
                                          </p:val>
                                        </p:tav>
                                      </p:tavLst>
                                    </p:anim>
                                    <p:anim calcmode="lin" valueType="num">
                                      <p:cBhvr>
                                        <p:cTn id="29" dur="500" fill="hold"/>
                                        <p:tgtEl>
                                          <p:spTgt spid="6"/>
                                        </p:tgtEl>
                                        <p:attrNameLst>
                                          <p:attrName>ppt_h</p:attrName>
                                        </p:attrNameLst>
                                      </p:cBhvr>
                                      <p:tavLst>
                                        <p:tav tm="0">
                                          <p:val>
                                            <p:fltVal val="0"/>
                                          </p:val>
                                        </p:tav>
                                        <p:tav tm="100000">
                                          <p:val>
                                            <p:strVal val="#ppt_h"/>
                                          </p:val>
                                        </p:tav>
                                      </p:tavLst>
                                    </p:anim>
                                    <p:animEffect transition="in" filter="fade">
                                      <p:cBhvr>
                                        <p:cTn id="30" dur="500"/>
                                        <p:tgtEl>
                                          <p:spTgt spid="6"/>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0" fill="hold" nodeType="click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p:cTn id="35" dur="500" fill="hold"/>
                                        <p:tgtEl>
                                          <p:spTgt spid="8"/>
                                        </p:tgtEl>
                                        <p:attrNameLst>
                                          <p:attrName>ppt_w</p:attrName>
                                        </p:attrNameLst>
                                      </p:cBhvr>
                                      <p:tavLst>
                                        <p:tav tm="0">
                                          <p:val>
                                            <p:fltVal val="0"/>
                                          </p:val>
                                        </p:tav>
                                        <p:tav tm="100000">
                                          <p:val>
                                            <p:strVal val="#ppt_w"/>
                                          </p:val>
                                        </p:tav>
                                      </p:tavLst>
                                    </p:anim>
                                    <p:anim calcmode="lin" valueType="num">
                                      <p:cBhvr>
                                        <p:cTn id="36" dur="500" fill="hold"/>
                                        <p:tgtEl>
                                          <p:spTgt spid="8"/>
                                        </p:tgtEl>
                                        <p:attrNameLst>
                                          <p:attrName>ppt_h</p:attrName>
                                        </p:attrNameLst>
                                      </p:cBhvr>
                                      <p:tavLst>
                                        <p:tav tm="0">
                                          <p:val>
                                            <p:fltVal val="0"/>
                                          </p:val>
                                        </p:tav>
                                        <p:tav tm="100000">
                                          <p:val>
                                            <p:strVal val="#ppt_h"/>
                                          </p:val>
                                        </p:tav>
                                      </p:tavLst>
                                    </p:anim>
                                    <p:animEffect transition="in" filter="fade">
                                      <p:cBhvr>
                                        <p:cTn id="37" dur="500"/>
                                        <p:tgtEl>
                                          <p:spTgt spid="8"/>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0" fill="hold" grpId="0" nodeType="click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p:cTn id="42" dur="500" fill="hold"/>
                                        <p:tgtEl>
                                          <p:spTgt spid="10"/>
                                        </p:tgtEl>
                                        <p:attrNameLst>
                                          <p:attrName>ppt_w</p:attrName>
                                        </p:attrNameLst>
                                      </p:cBhvr>
                                      <p:tavLst>
                                        <p:tav tm="0">
                                          <p:val>
                                            <p:fltVal val="0"/>
                                          </p:val>
                                        </p:tav>
                                        <p:tav tm="100000">
                                          <p:val>
                                            <p:strVal val="#ppt_w"/>
                                          </p:val>
                                        </p:tav>
                                      </p:tavLst>
                                    </p:anim>
                                    <p:anim calcmode="lin" valueType="num">
                                      <p:cBhvr>
                                        <p:cTn id="43" dur="500" fill="hold"/>
                                        <p:tgtEl>
                                          <p:spTgt spid="10"/>
                                        </p:tgtEl>
                                        <p:attrNameLst>
                                          <p:attrName>ppt_h</p:attrName>
                                        </p:attrNameLst>
                                      </p:cBhvr>
                                      <p:tavLst>
                                        <p:tav tm="0">
                                          <p:val>
                                            <p:fltVal val="0"/>
                                          </p:val>
                                        </p:tav>
                                        <p:tav tm="100000">
                                          <p:val>
                                            <p:strVal val="#ppt_h"/>
                                          </p:val>
                                        </p:tav>
                                      </p:tavLst>
                                    </p:anim>
                                    <p:animEffect transition="in" filter="fade">
                                      <p:cBhvr>
                                        <p:cTn id="44"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9" grpId="0" animBg="1"/>
      <p:bldP spid="1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707209459"/>
              </p:ext>
            </p:extLst>
          </p:nvPr>
        </p:nvGraphicFramePr>
        <p:xfrm>
          <a:off x="4649789" y="68264"/>
          <a:ext cx="2784475" cy="6723411"/>
        </p:xfrm>
        <a:graphic>
          <a:graphicData uri="http://schemas.openxmlformats.org/drawingml/2006/table">
            <a:tbl>
              <a:tblPr/>
              <a:tblGrid>
                <a:gridCol w="2784475">
                  <a:extLst>
                    <a:ext uri="{9D8B030D-6E8A-4147-A177-3AD203B41FA5}">
                      <a16:colId xmlns:a16="http://schemas.microsoft.com/office/drawing/2014/main" val="4123579686"/>
                    </a:ext>
                  </a:extLst>
                </a:gridCol>
              </a:tblGrid>
              <a:tr h="671129">
                <a:tc>
                  <a:txBody>
                    <a:bodyPr/>
                    <a:lstStyle>
                      <a:lvl1pPr eaLnBrk="0" hangingPunct="0">
                        <a:spcBef>
                          <a:spcPct val="20000"/>
                        </a:spcBef>
                        <a:buFont typeface="Arial" panose="020B0604020202020204" pitchFamily="34" charset="0"/>
                        <a:defRPr sz="2800">
                          <a:solidFill>
                            <a:schemeClr val="tx1"/>
                          </a:solidFill>
                          <a:latin typeface="Calibri" panose="020F0502020204030204" pitchFamily="34" charset="0"/>
                          <a:ea typeface="ＭＳ Ｐゴシック" panose="020B0600070205080204" pitchFamily="34" charset="-128"/>
                        </a:defRPr>
                      </a:lvl1pPr>
                      <a:lvl2pPr marL="37931725" indent="-37474525" eaLnBrk="0" hangingPunct="0">
                        <a:spcBef>
                          <a:spcPct val="20000"/>
                        </a:spcBef>
                        <a:buFont typeface="Arial" panose="020B0604020202020204" pitchFamily="34" charset="0"/>
                        <a:defRPr sz="2400">
                          <a:solidFill>
                            <a:schemeClr val="tx1"/>
                          </a:solidFill>
                          <a:latin typeface="Calibri" panose="020F0502020204030204" pitchFamily="34" charset="0"/>
                          <a:ea typeface="ＭＳ Ｐゴシック" panose="020B0600070205080204" pitchFamily="34" charset="-128"/>
                        </a:defRPr>
                      </a:lvl2pPr>
                      <a:lvl3pPr eaLnBrk="0" hangingPunct="0">
                        <a:spcBef>
                          <a:spcPct val="20000"/>
                        </a:spcBef>
                        <a:defRPr sz="2000">
                          <a:solidFill>
                            <a:schemeClr val="tx1"/>
                          </a:solidFill>
                          <a:latin typeface="Calibri" panose="020F0502020204030204" pitchFamily="34" charset="0"/>
                          <a:ea typeface="ＭＳ Ｐゴシック" panose="020B0600070205080204" pitchFamily="34" charset="-128"/>
                        </a:defRPr>
                      </a:lvl3pPr>
                      <a:lvl4pPr eaLnBrk="0" hangingPunct="0">
                        <a:spcBef>
                          <a:spcPct val="20000"/>
                        </a:spcBef>
                        <a:defRPr>
                          <a:solidFill>
                            <a:schemeClr val="tx1"/>
                          </a:solidFill>
                          <a:latin typeface="Calibri" panose="020F0502020204030204" pitchFamily="34" charset="0"/>
                          <a:ea typeface="ＭＳ Ｐゴシック" panose="020B0600070205080204" pitchFamily="34" charset="-128"/>
                        </a:defRPr>
                      </a:lvl4pPr>
                      <a:lvl5pPr eaLnBrk="0" hangingPunct="0">
                        <a:spcBef>
                          <a:spcPct val="20000"/>
                        </a:spcBef>
                        <a:defRPr>
                          <a:solidFill>
                            <a:schemeClr val="tx1"/>
                          </a:solidFill>
                          <a:latin typeface="Calibri" panose="020F0502020204030204" pitchFamily="34" charset="0"/>
                          <a:ea typeface="ＭＳ Ｐゴシック" panose="020B0600070205080204" pitchFamily="34" charset="-128"/>
                        </a:defRPr>
                      </a:lvl5pPr>
                      <a:lvl6pPr marL="4572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altLang="en-US" sz="2000" b="1" i="0" u="none" strike="noStrike" cap="none" normalizeH="0" baseline="0" dirty="0" smtClean="0">
                          <a:ln>
                            <a:noFill/>
                          </a:ln>
                          <a:solidFill>
                            <a:schemeClr val="tx1"/>
                          </a:solidFill>
                          <a:effectLst/>
                          <a:latin typeface="Century Gothic" panose="020B0502020202020204" pitchFamily="34" charset="0"/>
                          <a:ea typeface="ＭＳ Ｐゴシック" panose="020B0600070205080204" pitchFamily="34" charset="-128"/>
                        </a:rPr>
                        <a:t>Function</a:t>
                      </a:r>
                    </a:p>
                    <a:p>
                      <a:pPr marL="0" marR="0" lvl="0" indent="0" algn="ctr" defTabSz="457200" rtl="0" eaLnBrk="1" fontAlgn="base" latinLnBrk="0" hangingPunct="1">
                        <a:lnSpc>
                          <a:spcPct val="100000"/>
                        </a:lnSpc>
                        <a:spcBef>
                          <a:spcPct val="0"/>
                        </a:spcBef>
                        <a:spcAft>
                          <a:spcPct val="0"/>
                        </a:spcAft>
                        <a:buClrTx/>
                        <a:buSzTx/>
                        <a:buFontTx/>
                        <a:buNone/>
                        <a:tabLst/>
                      </a:pPr>
                      <a:endParaRPr kumimoji="0" lang="en-US" altLang="en-US" sz="2000" b="1" i="0" u="none" strike="noStrike" cap="none" normalizeH="0" baseline="0" dirty="0" smtClean="0">
                        <a:ln>
                          <a:noFill/>
                        </a:ln>
                        <a:solidFill>
                          <a:schemeClr val="tx1"/>
                        </a:solidFill>
                        <a:effectLst/>
                        <a:latin typeface="Century Gothic" panose="020B0502020202020204" pitchFamily="34" charset="0"/>
                        <a:ea typeface="ＭＳ Ｐゴシック" panose="020B0600070205080204" pitchFamily="34" charset="-128"/>
                      </a:endParaRPr>
                    </a:p>
                  </a:txBody>
                  <a:tcPr marT="45718" marB="4571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018832931"/>
                  </a:ext>
                </a:extLst>
              </a:tr>
              <a:tr h="962927">
                <a:tc>
                  <a:txBody>
                    <a:bodyPr/>
                    <a:lstStyle>
                      <a:lvl1pPr eaLnBrk="0" hangingPunct="0">
                        <a:spcBef>
                          <a:spcPct val="20000"/>
                        </a:spcBef>
                        <a:buFont typeface="Arial" panose="020B0604020202020204" pitchFamily="34" charset="0"/>
                        <a:defRPr sz="2800">
                          <a:solidFill>
                            <a:schemeClr val="tx1"/>
                          </a:solidFill>
                          <a:latin typeface="Calibri" panose="020F0502020204030204" pitchFamily="34" charset="0"/>
                          <a:ea typeface="ＭＳ Ｐゴシック" panose="020B0600070205080204" pitchFamily="34" charset="-128"/>
                        </a:defRPr>
                      </a:lvl1pPr>
                      <a:lvl2pPr marL="37931725" indent="-37474525" eaLnBrk="0" hangingPunct="0">
                        <a:spcBef>
                          <a:spcPct val="20000"/>
                        </a:spcBef>
                        <a:buFont typeface="Arial" panose="020B0604020202020204" pitchFamily="34" charset="0"/>
                        <a:defRPr sz="2400">
                          <a:solidFill>
                            <a:schemeClr val="tx1"/>
                          </a:solidFill>
                          <a:latin typeface="Calibri" panose="020F0502020204030204" pitchFamily="34" charset="0"/>
                          <a:ea typeface="ＭＳ Ｐゴシック" panose="020B0600070205080204" pitchFamily="34" charset="-128"/>
                        </a:defRPr>
                      </a:lvl2pPr>
                      <a:lvl3pPr eaLnBrk="0" hangingPunct="0">
                        <a:spcBef>
                          <a:spcPct val="20000"/>
                        </a:spcBef>
                        <a:defRPr sz="2000">
                          <a:solidFill>
                            <a:schemeClr val="tx1"/>
                          </a:solidFill>
                          <a:latin typeface="Calibri" panose="020F0502020204030204" pitchFamily="34" charset="0"/>
                          <a:ea typeface="ＭＳ Ｐゴシック" panose="020B0600070205080204" pitchFamily="34" charset="-128"/>
                        </a:defRPr>
                      </a:lvl3pPr>
                      <a:lvl4pPr eaLnBrk="0" hangingPunct="0">
                        <a:spcBef>
                          <a:spcPct val="20000"/>
                        </a:spcBef>
                        <a:defRPr>
                          <a:solidFill>
                            <a:schemeClr val="tx1"/>
                          </a:solidFill>
                          <a:latin typeface="Calibri" panose="020F0502020204030204" pitchFamily="34" charset="0"/>
                          <a:ea typeface="ＭＳ Ｐゴシック" panose="020B0600070205080204" pitchFamily="34" charset="-128"/>
                        </a:defRPr>
                      </a:lvl4pPr>
                      <a:lvl5pPr eaLnBrk="0" hangingPunct="0">
                        <a:spcBef>
                          <a:spcPct val="20000"/>
                        </a:spcBef>
                        <a:defRPr>
                          <a:solidFill>
                            <a:schemeClr val="tx1"/>
                          </a:solidFill>
                          <a:latin typeface="Calibri" panose="020F0502020204030204" pitchFamily="34" charset="0"/>
                          <a:ea typeface="ＭＳ Ｐゴシック" panose="020B0600070205080204" pitchFamily="34" charset="-128"/>
                        </a:defRPr>
                      </a:lvl5pPr>
                      <a:lvl6pPr marL="4572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endParaRPr kumimoji="0" lang="en-US" altLang="en-US" sz="2000" b="0" i="0" u="none" strike="noStrike" cap="none" normalizeH="0" baseline="0" dirty="0" smtClean="0">
                        <a:ln>
                          <a:noFill/>
                        </a:ln>
                        <a:solidFill>
                          <a:schemeClr val="tx1"/>
                        </a:solidFill>
                        <a:effectLst/>
                        <a:latin typeface="Century Gothic" panose="020B0502020202020204" pitchFamily="34" charset="0"/>
                        <a:ea typeface="ＭＳ Ｐゴシック" panose="020B0600070205080204" pitchFamily="34" charset="-128"/>
                      </a:endParaRPr>
                    </a:p>
                    <a:p>
                      <a:pPr marL="0" marR="0" lvl="0" indent="0" algn="ctr" defTabSz="457200" rtl="0" eaLnBrk="1" fontAlgn="base" latinLnBrk="0" hangingPunct="1">
                        <a:lnSpc>
                          <a:spcPct val="100000"/>
                        </a:lnSpc>
                        <a:spcBef>
                          <a:spcPct val="0"/>
                        </a:spcBef>
                        <a:spcAft>
                          <a:spcPct val="0"/>
                        </a:spcAft>
                        <a:buClrTx/>
                        <a:buSzTx/>
                        <a:buFontTx/>
                        <a:buNone/>
                        <a:tabLst/>
                      </a:pPr>
                      <a:r>
                        <a:rPr kumimoji="0" lang="en-US" altLang="en-US" sz="2000" b="0" i="0" u="none" strike="noStrike" cap="none" normalizeH="0" baseline="0" dirty="0" smtClean="0">
                          <a:ln>
                            <a:noFill/>
                          </a:ln>
                          <a:solidFill>
                            <a:schemeClr val="tx1"/>
                          </a:solidFill>
                          <a:effectLst/>
                          <a:latin typeface="Century Gothic" panose="020B0502020202020204" pitchFamily="34" charset="0"/>
                          <a:ea typeface="ＭＳ Ｐゴシック" panose="020B0600070205080204" pitchFamily="34" charset="-128"/>
                        </a:rPr>
                        <a:t>Helps your body work properly</a:t>
                      </a:r>
                    </a:p>
                  </a:txBody>
                  <a:tcPr marT="45718" marB="4571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012303591"/>
                  </a:ext>
                </a:extLst>
              </a:tr>
              <a:tr h="1254724">
                <a:tc>
                  <a:txBody>
                    <a:bodyPr/>
                    <a:lstStyle>
                      <a:lvl1pPr eaLnBrk="0" hangingPunct="0">
                        <a:spcBef>
                          <a:spcPct val="20000"/>
                        </a:spcBef>
                        <a:buFont typeface="Arial" panose="020B0604020202020204" pitchFamily="34" charset="0"/>
                        <a:defRPr sz="2800">
                          <a:solidFill>
                            <a:schemeClr val="tx1"/>
                          </a:solidFill>
                          <a:latin typeface="Calibri" panose="020F0502020204030204" pitchFamily="34" charset="0"/>
                          <a:ea typeface="ＭＳ Ｐゴシック" panose="020B0600070205080204" pitchFamily="34" charset="-128"/>
                        </a:defRPr>
                      </a:lvl1pPr>
                      <a:lvl2pPr marL="37931725" indent="-37474525" eaLnBrk="0" hangingPunct="0">
                        <a:spcBef>
                          <a:spcPct val="20000"/>
                        </a:spcBef>
                        <a:buFont typeface="Arial" panose="020B0604020202020204" pitchFamily="34" charset="0"/>
                        <a:defRPr sz="2400">
                          <a:solidFill>
                            <a:schemeClr val="tx1"/>
                          </a:solidFill>
                          <a:latin typeface="Calibri" panose="020F0502020204030204" pitchFamily="34" charset="0"/>
                          <a:ea typeface="ＭＳ Ｐゴシック" panose="020B0600070205080204" pitchFamily="34" charset="-128"/>
                        </a:defRPr>
                      </a:lvl2pPr>
                      <a:lvl3pPr eaLnBrk="0" hangingPunct="0">
                        <a:spcBef>
                          <a:spcPct val="20000"/>
                        </a:spcBef>
                        <a:defRPr sz="2000">
                          <a:solidFill>
                            <a:schemeClr val="tx1"/>
                          </a:solidFill>
                          <a:latin typeface="Calibri" panose="020F0502020204030204" pitchFamily="34" charset="0"/>
                          <a:ea typeface="ＭＳ Ｐゴシック" panose="020B0600070205080204" pitchFamily="34" charset="-128"/>
                        </a:defRPr>
                      </a:lvl3pPr>
                      <a:lvl4pPr eaLnBrk="0" hangingPunct="0">
                        <a:spcBef>
                          <a:spcPct val="20000"/>
                        </a:spcBef>
                        <a:defRPr>
                          <a:solidFill>
                            <a:schemeClr val="tx1"/>
                          </a:solidFill>
                          <a:latin typeface="Calibri" panose="020F0502020204030204" pitchFamily="34" charset="0"/>
                          <a:ea typeface="ＭＳ Ｐゴシック" panose="020B0600070205080204" pitchFamily="34" charset="-128"/>
                        </a:defRPr>
                      </a:lvl4pPr>
                      <a:lvl5pPr eaLnBrk="0" hangingPunct="0">
                        <a:spcBef>
                          <a:spcPct val="20000"/>
                        </a:spcBef>
                        <a:defRPr>
                          <a:solidFill>
                            <a:schemeClr val="tx1"/>
                          </a:solidFill>
                          <a:latin typeface="Calibri" panose="020F0502020204030204" pitchFamily="34" charset="0"/>
                          <a:ea typeface="ＭＳ Ｐゴシック" panose="020B0600070205080204" pitchFamily="34" charset="-128"/>
                        </a:defRPr>
                      </a:lvl5pPr>
                      <a:lvl6pPr marL="4572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endParaRPr kumimoji="0" lang="en-US" altLang="en-US" sz="2000" b="0" i="0" u="none" strike="noStrike" cap="none" normalizeH="0" baseline="0" dirty="0" smtClean="0">
                        <a:ln>
                          <a:noFill/>
                        </a:ln>
                        <a:solidFill>
                          <a:schemeClr val="tx1"/>
                        </a:solidFill>
                        <a:effectLst/>
                        <a:latin typeface="Century Gothic" panose="020B0502020202020204" pitchFamily="34" charset="0"/>
                        <a:ea typeface="ＭＳ Ｐゴシック" panose="020B0600070205080204" pitchFamily="34" charset="-128"/>
                      </a:endParaRPr>
                    </a:p>
                    <a:p>
                      <a:pPr marL="0" marR="0" lvl="0" indent="0" algn="ctr" defTabSz="457200" rtl="0" eaLnBrk="1" fontAlgn="base" latinLnBrk="0" hangingPunct="1">
                        <a:lnSpc>
                          <a:spcPct val="100000"/>
                        </a:lnSpc>
                        <a:spcBef>
                          <a:spcPct val="0"/>
                        </a:spcBef>
                        <a:spcAft>
                          <a:spcPct val="0"/>
                        </a:spcAft>
                        <a:buClrTx/>
                        <a:buSzTx/>
                        <a:buFontTx/>
                        <a:buNone/>
                        <a:tabLst/>
                      </a:pPr>
                      <a:r>
                        <a:rPr kumimoji="0" lang="en-US" altLang="en-US" sz="2000" b="0" i="0" u="none" strike="noStrike" cap="none" normalizeH="0" baseline="0" dirty="0" smtClean="0">
                          <a:ln>
                            <a:noFill/>
                          </a:ln>
                          <a:solidFill>
                            <a:schemeClr val="tx1"/>
                          </a:solidFill>
                          <a:effectLst/>
                          <a:latin typeface="Century Gothic" panose="020B0502020202020204" pitchFamily="34" charset="0"/>
                          <a:ea typeface="ＭＳ Ｐゴシック" panose="020B0600070205080204" pitchFamily="34" charset="-128"/>
                        </a:rPr>
                        <a:t>Needed for chemical reactions in our body</a:t>
                      </a:r>
                    </a:p>
                  </a:txBody>
                  <a:tcPr marT="45718" marB="4571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871348110"/>
                  </a:ext>
                </a:extLst>
              </a:tr>
              <a:tr h="962927">
                <a:tc>
                  <a:txBody>
                    <a:bodyPr/>
                    <a:lstStyle>
                      <a:lvl1pPr eaLnBrk="0" hangingPunct="0">
                        <a:spcBef>
                          <a:spcPct val="20000"/>
                        </a:spcBef>
                        <a:buFont typeface="Arial" panose="020B0604020202020204" pitchFamily="34" charset="0"/>
                        <a:defRPr sz="2800">
                          <a:solidFill>
                            <a:schemeClr val="tx1"/>
                          </a:solidFill>
                          <a:latin typeface="Calibri" panose="020F0502020204030204" pitchFamily="34" charset="0"/>
                          <a:ea typeface="ＭＳ Ｐゴシック" panose="020B0600070205080204" pitchFamily="34" charset="-128"/>
                        </a:defRPr>
                      </a:lvl1pPr>
                      <a:lvl2pPr marL="37931725" indent="-37474525" eaLnBrk="0" hangingPunct="0">
                        <a:spcBef>
                          <a:spcPct val="20000"/>
                        </a:spcBef>
                        <a:buFont typeface="Arial" panose="020B0604020202020204" pitchFamily="34" charset="0"/>
                        <a:defRPr sz="2400">
                          <a:solidFill>
                            <a:schemeClr val="tx1"/>
                          </a:solidFill>
                          <a:latin typeface="Calibri" panose="020F0502020204030204" pitchFamily="34" charset="0"/>
                          <a:ea typeface="ＭＳ Ｐゴシック" panose="020B0600070205080204" pitchFamily="34" charset="-128"/>
                        </a:defRPr>
                      </a:lvl2pPr>
                      <a:lvl3pPr eaLnBrk="0" hangingPunct="0">
                        <a:spcBef>
                          <a:spcPct val="20000"/>
                        </a:spcBef>
                        <a:defRPr sz="2000">
                          <a:solidFill>
                            <a:schemeClr val="tx1"/>
                          </a:solidFill>
                          <a:latin typeface="Calibri" panose="020F0502020204030204" pitchFamily="34" charset="0"/>
                          <a:ea typeface="ＭＳ Ｐゴシック" panose="020B0600070205080204" pitchFamily="34" charset="-128"/>
                        </a:defRPr>
                      </a:lvl3pPr>
                      <a:lvl4pPr eaLnBrk="0" hangingPunct="0">
                        <a:spcBef>
                          <a:spcPct val="20000"/>
                        </a:spcBef>
                        <a:defRPr>
                          <a:solidFill>
                            <a:schemeClr val="tx1"/>
                          </a:solidFill>
                          <a:latin typeface="Calibri" panose="020F0502020204030204" pitchFamily="34" charset="0"/>
                          <a:ea typeface="ＭＳ Ｐゴシック" panose="020B0600070205080204" pitchFamily="34" charset="-128"/>
                        </a:defRPr>
                      </a:lvl4pPr>
                      <a:lvl5pPr eaLnBrk="0" hangingPunct="0">
                        <a:spcBef>
                          <a:spcPct val="20000"/>
                        </a:spcBef>
                        <a:defRPr>
                          <a:solidFill>
                            <a:schemeClr val="tx1"/>
                          </a:solidFill>
                          <a:latin typeface="Calibri" panose="020F0502020204030204" pitchFamily="34" charset="0"/>
                          <a:ea typeface="ＭＳ Ｐゴシック" panose="020B0600070205080204" pitchFamily="34" charset="-128"/>
                        </a:defRPr>
                      </a:lvl5pPr>
                      <a:lvl6pPr marL="4572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endParaRPr kumimoji="0" lang="en-US" altLang="en-US" sz="2000" b="0" i="0" u="none" strike="noStrike" cap="none" normalizeH="0" baseline="0" dirty="0" smtClean="0">
                        <a:ln>
                          <a:noFill/>
                        </a:ln>
                        <a:solidFill>
                          <a:schemeClr val="tx1"/>
                        </a:solidFill>
                        <a:effectLst/>
                        <a:latin typeface="Century Gothic" panose="020B0502020202020204" pitchFamily="34" charset="0"/>
                        <a:ea typeface="ＭＳ Ｐゴシック" panose="020B0600070205080204" pitchFamily="34" charset="-128"/>
                      </a:endParaRPr>
                    </a:p>
                    <a:p>
                      <a:pPr marL="0" marR="0" lvl="0" indent="0" algn="ctr" defTabSz="457200" rtl="0" eaLnBrk="1" fontAlgn="base" latinLnBrk="0" hangingPunct="1">
                        <a:lnSpc>
                          <a:spcPct val="100000"/>
                        </a:lnSpc>
                        <a:spcBef>
                          <a:spcPct val="0"/>
                        </a:spcBef>
                        <a:spcAft>
                          <a:spcPct val="0"/>
                        </a:spcAft>
                        <a:buClrTx/>
                        <a:buSzTx/>
                        <a:buFontTx/>
                        <a:buNone/>
                        <a:tabLst/>
                      </a:pPr>
                      <a:r>
                        <a:rPr kumimoji="0" lang="en-US" altLang="en-US" sz="2000" b="0" i="0" u="none" strike="noStrike" cap="none" normalizeH="0" baseline="0" dirty="0" smtClean="0">
                          <a:ln>
                            <a:noFill/>
                          </a:ln>
                          <a:solidFill>
                            <a:schemeClr val="tx1"/>
                          </a:solidFill>
                          <a:effectLst/>
                          <a:latin typeface="Century Gothic" panose="020B0502020202020204" pitchFamily="34" charset="0"/>
                          <a:ea typeface="ＭＳ Ｐゴシック" panose="020B0600070205080204" pitchFamily="34" charset="-128"/>
                        </a:rPr>
                        <a:t>Helps your body grow and repair itself</a:t>
                      </a:r>
                    </a:p>
                  </a:txBody>
                  <a:tcPr marT="45718" marB="4571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444431925"/>
                  </a:ext>
                </a:extLst>
              </a:tr>
              <a:tr h="962927">
                <a:tc>
                  <a:txBody>
                    <a:bodyPr/>
                    <a:lstStyle>
                      <a:lvl1pPr eaLnBrk="0" hangingPunct="0">
                        <a:spcBef>
                          <a:spcPct val="20000"/>
                        </a:spcBef>
                        <a:buFont typeface="Arial" panose="020B0604020202020204" pitchFamily="34" charset="0"/>
                        <a:defRPr sz="2800">
                          <a:solidFill>
                            <a:schemeClr val="tx1"/>
                          </a:solidFill>
                          <a:latin typeface="Calibri" panose="020F0502020204030204" pitchFamily="34" charset="0"/>
                          <a:ea typeface="ＭＳ Ｐゴシック" panose="020B0600070205080204" pitchFamily="34" charset="-128"/>
                        </a:defRPr>
                      </a:lvl1pPr>
                      <a:lvl2pPr marL="37931725" indent="-37474525" eaLnBrk="0" hangingPunct="0">
                        <a:spcBef>
                          <a:spcPct val="20000"/>
                        </a:spcBef>
                        <a:buFont typeface="Arial" panose="020B0604020202020204" pitchFamily="34" charset="0"/>
                        <a:defRPr sz="2400">
                          <a:solidFill>
                            <a:schemeClr val="tx1"/>
                          </a:solidFill>
                          <a:latin typeface="Calibri" panose="020F0502020204030204" pitchFamily="34" charset="0"/>
                          <a:ea typeface="ＭＳ Ｐゴシック" panose="020B0600070205080204" pitchFamily="34" charset="-128"/>
                        </a:defRPr>
                      </a:lvl2pPr>
                      <a:lvl3pPr eaLnBrk="0" hangingPunct="0">
                        <a:spcBef>
                          <a:spcPct val="20000"/>
                        </a:spcBef>
                        <a:defRPr sz="2000">
                          <a:solidFill>
                            <a:schemeClr val="tx1"/>
                          </a:solidFill>
                          <a:latin typeface="Calibri" panose="020F0502020204030204" pitchFamily="34" charset="0"/>
                          <a:ea typeface="ＭＳ Ｐゴシック" panose="020B0600070205080204" pitchFamily="34" charset="-128"/>
                        </a:defRPr>
                      </a:lvl3pPr>
                      <a:lvl4pPr eaLnBrk="0" hangingPunct="0">
                        <a:spcBef>
                          <a:spcPct val="20000"/>
                        </a:spcBef>
                        <a:defRPr>
                          <a:solidFill>
                            <a:schemeClr val="tx1"/>
                          </a:solidFill>
                          <a:latin typeface="Calibri" panose="020F0502020204030204" pitchFamily="34" charset="0"/>
                          <a:ea typeface="ＭＳ Ｐゴシック" panose="020B0600070205080204" pitchFamily="34" charset="-128"/>
                        </a:defRPr>
                      </a:lvl4pPr>
                      <a:lvl5pPr eaLnBrk="0" hangingPunct="0">
                        <a:spcBef>
                          <a:spcPct val="20000"/>
                        </a:spcBef>
                        <a:defRPr>
                          <a:solidFill>
                            <a:schemeClr val="tx1"/>
                          </a:solidFill>
                          <a:latin typeface="Calibri" panose="020F0502020204030204" pitchFamily="34" charset="0"/>
                          <a:ea typeface="ＭＳ Ｐゴシック" panose="020B0600070205080204" pitchFamily="34" charset="-128"/>
                        </a:defRPr>
                      </a:lvl5pPr>
                      <a:lvl6pPr marL="4572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endParaRPr kumimoji="0" lang="en-US" altLang="en-US" sz="2000" b="0" i="0" u="none" strike="noStrike" cap="none" normalizeH="0" baseline="0" dirty="0" smtClean="0">
                        <a:ln>
                          <a:noFill/>
                        </a:ln>
                        <a:solidFill>
                          <a:schemeClr val="tx1"/>
                        </a:solidFill>
                        <a:effectLst/>
                        <a:latin typeface="Century Gothic" panose="020B0502020202020204" pitchFamily="34" charset="0"/>
                        <a:ea typeface="ＭＳ Ｐゴシック" panose="020B0600070205080204" pitchFamily="34" charset="-128"/>
                      </a:endParaRPr>
                    </a:p>
                    <a:p>
                      <a:pPr marL="0" marR="0" lvl="0" indent="0" algn="ctr" defTabSz="457200" rtl="0" eaLnBrk="1" fontAlgn="base" latinLnBrk="0" hangingPunct="1">
                        <a:lnSpc>
                          <a:spcPct val="100000"/>
                        </a:lnSpc>
                        <a:spcBef>
                          <a:spcPct val="0"/>
                        </a:spcBef>
                        <a:spcAft>
                          <a:spcPct val="0"/>
                        </a:spcAft>
                        <a:buClrTx/>
                        <a:buSzTx/>
                        <a:buFontTx/>
                        <a:buNone/>
                        <a:tabLst/>
                      </a:pPr>
                      <a:r>
                        <a:rPr kumimoji="0" lang="en-US" altLang="en-US" sz="2000" b="0" i="0" u="none" strike="noStrike" cap="none" normalizeH="0" baseline="0" dirty="0" smtClean="0">
                          <a:ln>
                            <a:noFill/>
                          </a:ln>
                          <a:solidFill>
                            <a:schemeClr val="tx1"/>
                          </a:solidFill>
                          <a:effectLst/>
                          <a:latin typeface="Century Gothic" panose="020B0502020202020204" pitchFamily="34" charset="0"/>
                          <a:ea typeface="ＭＳ Ｐゴシック" panose="020B0600070205080204" pitchFamily="34" charset="-128"/>
                        </a:rPr>
                        <a:t>Acts as an energy store</a:t>
                      </a:r>
                    </a:p>
                  </a:txBody>
                  <a:tcPr marT="45718" marB="4571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365930807"/>
                  </a:ext>
                </a:extLst>
              </a:tr>
              <a:tr h="767779">
                <a:tc>
                  <a:txBody>
                    <a:bodyPr/>
                    <a:lstStyle>
                      <a:lvl1pPr eaLnBrk="0" hangingPunct="0">
                        <a:spcBef>
                          <a:spcPct val="20000"/>
                        </a:spcBef>
                        <a:buFont typeface="Arial" panose="020B0604020202020204" pitchFamily="34" charset="0"/>
                        <a:defRPr sz="2800">
                          <a:solidFill>
                            <a:schemeClr val="tx1"/>
                          </a:solidFill>
                          <a:latin typeface="Calibri" panose="020F0502020204030204" pitchFamily="34" charset="0"/>
                          <a:ea typeface="ＭＳ Ｐゴシック" panose="020B0600070205080204" pitchFamily="34" charset="-128"/>
                        </a:defRPr>
                      </a:lvl1pPr>
                      <a:lvl2pPr marL="37931725" indent="-37474525" eaLnBrk="0" hangingPunct="0">
                        <a:spcBef>
                          <a:spcPct val="20000"/>
                        </a:spcBef>
                        <a:buFont typeface="Arial" panose="020B0604020202020204" pitchFamily="34" charset="0"/>
                        <a:defRPr sz="2400">
                          <a:solidFill>
                            <a:schemeClr val="tx1"/>
                          </a:solidFill>
                          <a:latin typeface="Calibri" panose="020F0502020204030204" pitchFamily="34" charset="0"/>
                          <a:ea typeface="ＭＳ Ｐゴシック" panose="020B0600070205080204" pitchFamily="34" charset="-128"/>
                        </a:defRPr>
                      </a:lvl2pPr>
                      <a:lvl3pPr eaLnBrk="0" hangingPunct="0">
                        <a:spcBef>
                          <a:spcPct val="20000"/>
                        </a:spcBef>
                        <a:defRPr sz="2000">
                          <a:solidFill>
                            <a:schemeClr val="tx1"/>
                          </a:solidFill>
                          <a:latin typeface="Calibri" panose="020F0502020204030204" pitchFamily="34" charset="0"/>
                          <a:ea typeface="ＭＳ Ｐゴシック" panose="020B0600070205080204" pitchFamily="34" charset="-128"/>
                        </a:defRPr>
                      </a:lvl3pPr>
                      <a:lvl4pPr eaLnBrk="0" hangingPunct="0">
                        <a:spcBef>
                          <a:spcPct val="20000"/>
                        </a:spcBef>
                        <a:defRPr>
                          <a:solidFill>
                            <a:schemeClr val="tx1"/>
                          </a:solidFill>
                          <a:latin typeface="Calibri" panose="020F0502020204030204" pitchFamily="34" charset="0"/>
                          <a:ea typeface="ＭＳ Ｐゴシック" panose="020B0600070205080204" pitchFamily="34" charset="-128"/>
                        </a:defRPr>
                      </a:lvl4pPr>
                      <a:lvl5pPr eaLnBrk="0" hangingPunct="0">
                        <a:spcBef>
                          <a:spcPct val="20000"/>
                        </a:spcBef>
                        <a:defRPr>
                          <a:solidFill>
                            <a:schemeClr val="tx1"/>
                          </a:solidFill>
                          <a:latin typeface="Calibri" panose="020F0502020204030204" pitchFamily="34" charset="0"/>
                          <a:ea typeface="ＭＳ Ｐゴシック" panose="020B0600070205080204" pitchFamily="34" charset="-128"/>
                        </a:defRPr>
                      </a:lvl5pPr>
                      <a:lvl6pPr marL="4572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endParaRPr kumimoji="0" lang="en-US" altLang="en-US" sz="2000" b="0" i="0" u="none" strike="noStrike" cap="none" normalizeH="0" baseline="0" dirty="0" smtClean="0">
                        <a:ln>
                          <a:noFill/>
                        </a:ln>
                        <a:solidFill>
                          <a:schemeClr val="tx1"/>
                        </a:solidFill>
                        <a:effectLst/>
                        <a:latin typeface="Century Gothic" panose="020B0502020202020204" pitchFamily="34" charset="0"/>
                        <a:ea typeface="ＭＳ Ｐゴシック" panose="020B0600070205080204" pitchFamily="34" charset="-128"/>
                      </a:endParaRPr>
                    </a:p>
                    <a:p>
                      <a:pPr marL="0" marR="0" lvl="0" indent="0" algn="ctr" defTabSz="457200" rtl="0" eaLnBrk="1" fontAlgn="base" latinLnBrk="0" hangingPunct="1">
                        <a:lnSpc>
                          <a:spcPct val="100000"/>
                        </a:lnSpc>
                        <a:spcBef>
                          <a:spcPct val="0"/>
                        </a:spcBef>
                        <a:spcAft>
                          <a:spcPct val="0"/>
                        </a:spcAft>
                        <a:buClrTx/>
                        <a:buSzTx/>
                        <a:buFontTx/>
                        <a:buNone/>
                        <a:tabLst/>
                      </a:pPr>
                      <a:r>
                        <a:rPr kumimoji="0" lang="en-US" altLang="en-US" sz="2000" b="0" i="0" u="none" strike="noStrike" cap="none" normalizeH="0" baseline="0" dirty="0" smtClean="0">
                          <a:ln>
                            <a:noFill/>
                          </a:ln>
                          <a:solidFill>
                            <a:schemeClr val="tx1"/>
                          </a:solidFill>
                          <a:effectLst/>
                          <a:latin typeface="Century Gothic" panose="020B0502020202020204" pitchFamily="34" charset="0"/>
                          <a:ea typeface="ＭＳ Ｐゴシック" panose="020B0600070205080204" pitchFamily="34" charset="-128"/>
                        </a:rPr>
                        <a:t>Gives you energy</a:t>
                      </a:r>
                    </a:p>
                  </a:txBody>
                  <a:tcPr marT="45718" marB="4571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407671543"/>
                  </a:ext>
                </a:extLst>
              </a:tr>
              <a:tr h="926452">
                <a:tc>
                  <a:txBody>
                    <a:bodyPr/>
                    <a:lstStyle>
                      <a:lvl1pPr eaLnBrk="0" hangingPunct="0">
                        <a:spcBef>
                          <a:spcPct val="20000"/>
                        </a:spcBef>
                        <a:buFont typeface="Arial" panose="020B0604020202020204" pitchFamily="34" charset="0"/>
                        <a:defRPr sz="2800">
                          <a:solidFill>
                            <a:schemeClr val="tx1"/>
                          </a:solidFill>
                          <a:latin typeface="Calibri" panose="020F0502020204030204" pitchFamily="34" charset="0"/>
                          <a:ea typeface="ＭＳ Ｐゴシック" panose="020B0600070205080204" pitchFamily="34" charset="-128"/>
                        </a:defRPr>
                      </a:lvl1pPr>
                      <a:lvl2pPr marL="37931725" indent="-37474525" eaLnBrk="0" hangingPunct="0">
                        <a:spcBef>
                          <a:spcPct val="20000"/>
                        </a:spcBef>
                        <a:buFont typeface="Arial" panose="020B0604020202020204" pitchFamily="34" charset="0"/>
                        <a:defRPr sz="2400">
                          <a:solidFill>
                            <a:schemeClr val="tx1"/>
                          </a:solidFill>
                          <a:latin typeface="Calibri" panose="020F0502020204030204" pitchFamily="34" charset="0"/>
                          <a:ea typeface="ＭＳ Ｐゴシック" panose="020B0600070205080204" pitchFamily="34" charset="-128"/>
                        </a:defRPr>
                      </a:lvl2pPr>
                      <a:lvl3pPr eaLnBrk="0" hangingPunct="0">
                        <a:spcBef>
                          <a:spcPct val="20000"/>
                        </a:spcBef>
                        <a:defRPr sz="2000">
                          <a:solidFill>
                            <a:schemeClr val="tx1"/>
                          </a:solidFill>
                          <a:latin typeface="Calibri" panose="020F0502020204030204" pitchFamily="34" charset="0"/>
                          <a:ea typeface="ＭＳ Ｐゴシック" panose="020B0600070205080204" pitchFamily="34" charset="-128"/>
                        </a:defRPr>
                      </a:lvl3pPr>
                      <a:lvl4pPr eaLnBrk="0" hangingPunct="0">
                        <a:spcBef>
                          <a:spcPct val="20000"/>
                        </a:spcBef>
                        <a:defRPr>
                          <a:solidFill>
                            <a:schemeClr val="tx1"/>
                          </a:solidFill>
                          <a:latin typeface="Calibri" panose="020F0502020204030204" pitchFamily="34" charset="0"/>
                          <a:ea typeface="ＭＳ Ｐゴシック" panose="020B0600070205080204" pitchFamily="34" charset="-128"/>
                        </a:defRPr>
                      </a:lvl4pPr>
                      <a:lvl5pPr eaLnBrk="0" hangingPunct="0">
                        <a:spcBef>
                          <a:spcPct val="20000"/>
                        </a:spcBef>
                        <a:defRPr>
                          <a:solidFill>
                            <a:schemeClr val="tx1"/>
                          </a:solidFill>
                          <a:latin typeface="Calibri" panose="020F0502020204030204" pitchFamily="34" charset="0"/>
                          <a:ea typeface="ＭＳ Ｐゴシック" panose="020B0600070205080204" pitchFamily="34" charset="-128"/>
                        </a:defRPr>
                      </a:lvl5pPr>
                      <a:lvl6pPr marL="4572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altLang="en-US" sz="2000" b="0" i="0" u="none" strike="noStrike" cap="none" normalizeH="0" baseline="0" dirty="0" smtClean="0">
                          <a:ln>
                            <a:noFill/>
                          </a:ln>
                          <a:solidFill>
                            <a:schemeClr val="tx1"/>
                          </a:solidFill>
                          <a:effectLst/>
                          <a:latin typeface="Century Gothic" panose="020B0502020202020204" pitchFamily="34" charset="0"/>
                          <a:ea typeface="ＭＳ Ｐゴシック" panose="020B0600070205080204" pitchFamily="34" charset="-128"/>
                        </a:rPr>
                        <a:t>Cleans our digestive system</a:t>
                      </a:r>
                    </a:p>
                  </a:txBody>
                  <a:tcPr marT="45718" marB="4571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653412867"/>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380917496"/>
              </p:ext>
            </p:extLst>
          </p:nvPr>
        </p:nvGraphicFramePr>
        <p:xfrm>
          <a:off x="1598614" y="80963"/>
          <a:ext cx="2319337" cy="6736052"/>
        </p:xfrm>
        <a:graphic>
          <a:graphicData uri="http://schemas.openxmlformats.org/drawingml/2006/table">
            <a:tbl>
              <a:tblPr/>
              <a:tblGrid>
                <a:gridCol w="2319337">
                  <a:extLst>
                    <a:ext uri="{9D8B030D-6E8A-4147-A177-3AD203B41FA5}">
                      <a16:colId xmlns:a16="http://schemas.microsoft.com/office/drawing/2014/main" val="2149944439"/>
                    </a:ext>
                  </a:extLst>
                </a:gridCol>
              </a:tblGrid>
              <a:tr h="701007">
                <a:tc>
                  <a:txBody>
                    <a:bodyPr/>
                    <a:lstStyle>
                      <a:lvl1pPr eaLnBrk="0" hangingPunct="0">
                        <a:spcBef>
                          <a:spcPct val="20000"/>
                        </a:spcBef>
                        <a:buFont typeface="Arial" panose="020B0604020202020204" pitchFamily="34" charset="0"/>
                        <a:defRPr sz="2800">
                          <a:solidFill>
                            <a:schemeClr val="tx1"/>
                          </a:solidFill>
                          <a:latin typeface="Calibri" panose="020F0502020204030204" pitchFamily="34" charset="0"/>
                          <a:ea typeface="ＭＳ Ｐゴシック" panose="020B0600070205080204" pitchFamily="34" charset="-128"/>
                        </a:defRPr>
                      </a:lvl1pPr>
                      <a:lvl2pPr marL="37931725" indent="-37474525" eaLnBrk="0" hangingPunct="0">
                        <a:spcBef>
                          <a:spcPct val="20000"/>
                        </a:spcBef>
                        <a:buFont typeface="Arial" panose="020B0604020202020204" pitchFamily="34" charset="0"/>
                        <a:defRPr sz="2400">
                          <a:solidFill>
                            <a:schemeClr val="tx1"/>
                          </a:solidFill>
                          <a:latin typeface="Calibri" panose="020F0502020204030204" pitchFamily="34" charset="0"/>
                          <a:ea typeface="ＭＳ Ｐゴシック" panose="020B0600070205080204" pitchFamily="34" charset="-128"/>
                        </a:defRPr>
                      </a:lvl2pPr>
                      <a:lvl3pPr eaLnBrk="0" hangingPunct="0">
                        <a:spcBef>
                          <a:spcPct val="20000"/>
                        </a:spcBef>
                        <a:defRPr sz="2000">
                          <a:solidFill>
                            <a:schemeClr val="tx1"/>
                          </a:solidFill>
                          <a:latin typeface="Calibri" panose="020F0502020204030204" pitchFamily="34" charset="0"/>
                          <a:ea typeface="ＭＳ Ｐゴシック" panose="020B0600070205080204" pitchFamily="34" charset="-128"/>
                        </a:defRPr>
                      </a:lvl3pPr>
                      <a:lvl4pPr eaLnBrk="0" hangingPunct="0">
                        <a:spcBef>
                          <a:spcPct val="20000"/>
                        </a:spcBef>
                        <a:defRPr>
                          <a:solidFill>
                            <a:schemeClr val="tx1"/>
                          </a:solidFill>
                          <a:latin typeface="Calibri" panose="020F0502020204030204" pitchFamily="34" charset="0"/>
                          <a:ea typeface="ＭＳ Ｐゴシック" panose="020B0600070205080204" pitchFamily="34" charset="-128"/>
                        </a:defRPr>
                      </a:lvl4pPr>
                      <a:lvl5pPr eaLnBrk="0" hangingPunct="0">
                        <a:spcBef>
                          <a:spcPct val="20000"/>
                        </a:spcBef>
                        <a:defRPr>
                          <a:solidFill>
                            <a:schemeClr val="tx1"/>
                          </a:solidFill>
                          <a:latin typeface="Calibri" panose="020F0502020204030204" pitchFamily="34" charset="0"/>
                          <a:ea typeface="ＭＳ Ｐゴシック" panose="020B0600070205080204" pitchFamily="34" charset="-128"/>
                        </a:defRPr>
                      </a:lvl5pPr>
                      <a:lvl6pPr marL="4572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altLang="en-US" sz="2000" b="1" i="0" u="none" strike="noStrike" cap="none" normalizeH="0" baseline="0" dirty="0" smtClean="0">
                          <a:ln>
                            <a:noFill/>
                          </a:ln>
                          <a:solidFill>
                            <a:schemeClr val="tx1"/>
                          </a:solidFill>
                          <a:effectLst/>
                          <a:latin typeface="Century Gothic" panose="020B0502020202020204" pitchFamily="34" charset="0"/>
                          <a:ea typeface="ＭＳ Ｐゴシック" panose="020B0600070205080204" pitchFamily="34" charset="-128"/>
                        </a:rPr>
                        <a:t>Type of </a:t>
                      </a:r>
                    </a:p>
                    <a:p>
                      <a:pPr marL="0" marR="0" lvl="0" indent="0" algn="ctr" defTabSz="457200" rtl="0" eaLnBrk="1" fontAlgn="base" latinLnBrk="0" hangingPunct="1">
                        <a:lnSpc>
                          <a:spcPct val="100000"/>
                        </a:lnSpc>
                        <a:spcBef>
                          <a:spcPct val="0"/>
                        </a:spcBef>
                        <a:spcAft>
                          <a:spcPct val="0"/>
                        </a:spcAft>
                        <a:buClrTx/>
                        <a:buSzTx/>
                        <a:buFontTx/>
                        <a:buNone/>
                        <a:tabLst/>
                      </a:pPr>
                      <a:r>
                        <a:rPr kumimoji="0" lang="en-US" altLang="en-US" sz="2000" b="1" i="0" u="none" strike="noStrike" cap="none" normalizeH="0" baseline="0" dirty="0" smtClean="0">
                          <a:ln>
                            <a:noFill/>
                          </a:ln>
                          <a:solidFill>
                            <a:schemeClr val="tx1"/>
                          </a:solidFill>
                          <a:effectLst/>
                          <a:latin typeface="Century Gothic" panose="020B0502020202020204" pitchFamily="34" charset="0"/>
                          <a:ea typeface="ＭＳ Ｐゴシック" panose="020B0600070205080204" pitchFamily="34" charset="-128"/>
                        </a:rPr>
                        <a:t>Food Group</a:t>
                      </a:r>
                    </a:p>
                  </a:txBody>
                  <a:tcPr marT="45718" marB="4571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045882115"/>
                  </a:ext>
                </a:extLst>
              </a:tr>
              <a:tr h="1005793">
                <a:tc>
                  <a:txBody>
                    <a:bodyPr/>
                    <a:lstStyle>
                      <a:lvl1pPr eaLnBrk="0" hangingPunct="0">
                        <a:spcBef>
                          <a:spcPct val="20000"/>
                        </a:spcBef>
                        <a:buFont typeface="Arial" panose="020B0604020202020204" pitchFamily="34" charset="0"/>
                        <a:defRPr sz="2800">
                          <a:solidFill>
                            <a:schemeClr val="tx1"/>
                          </a:solidFill>
                          <a:latin typeface="Calibri" panose="020F0502020204030204" pitchFamily="34" charset="0"/>
                          <a:ea typeface="ＭＳ Ｐゴシック" panose="020B0600070205080204" pitchFamily="34" charset="-128"/>
                        </a:defRPr>
                      </a:lvl1pPr>
                      <a:lvl2pPr marL="37931725" indent="-37474525" eaLnBrk="0" hangingPunct="0">
                        <a:spcBef>
                          <a:spcPct val="20000"/>
                        </a:spcBef>
                        <a:buFont typeface="Arial" panose="020B0604020202020204" pitchFamily="34" charset="0"/>
                        <a:defRPr sz="2400">
                          <a:solidFill>
                            <a:schemeClr val="tx1"/>
                          </a:solidFill>
                          <a:latin typeface="Calibri" panose="020F0502020204030204" pitchFamily="34" charset="0"/>
                          <a:ea typeface="ＭＳ Ｐゴシック" panose="020B0600070205080204" pitchFamily="34" charset="-128"/>
                        </a:defRPr>
                      </a:lvl2pPr>
                      <a:lvl3pPr eaLnBrk="0" hangingPunct="0">
                        <a:spcBef>
                          <a:spcPct val="20000"/>
                        </a:spcBef>
                        <a:defRPr sz="2000">
                          <a:solidFill>
                            <a:schemeClr val="tx1"/>
                          </a:solidFill>
                          <a:latin typeface="Calibri" panose="020F0502020204030204" pitchFamily="34" charset="0"/>
                          <a:ea typeface="ＭＳ Ｐゴシック" panose="020B0600070205080204" pitchFamily="34" charset="-128"/>
                        </a:defRPr>
                      </a:lvl3pPr>
                      <a:lvl4pPr eaLnBrk="0" hangingPunct="0">
                        <a:spcBef>
                          <a:spcPct val="20000"/>
                        </a:spcBef>
                        <a:defRPr>
                          <a:solidFill>
                            <a:schemeClr val="tx1"/>
                          </a:solidFill>
                          <a:latin typeface="Calibri" panose="020F0502020204030204" pitchFamily="34" charset="0"/>
                          <a:ea typeface="ＭＳ Ｐゴシック" panose="020B0600070205080204" pitchFamily="34" charset="-128"/>
                        </a:defRPr>
                      </a:lvl4pPr>
                      <a:lvl5pPr eaLnBrk="0" hangingPunct="0">
                        <a:spcBef>
                          <a:spcPct val="20000"/>
                        </a:spcBef>
                        <a:defRPr>
                          <a:solidFill>
                            <a:schemeClr val="tx1"/>
                          </a:solidFill>
                          <a:latin typeface="Calibri" panose="020F0502020204030204" pitchFamily="34" charset="0"/>
                          <a:ea typeface="ＭＳ Ｐゴシック" panose="020B0600070205080204" pitchFamily="34" charset="-128"/>
                        </a:defRPr>
                      </a:lvl5pPr>
                      <a:lvl6pPr marL="4572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endParaRPr kumimoji="0" lang="en-US" altLang="en-US" sz="2000" b="0" i="0" u="none" strike="noStrike" cap="none" normalizeH="0" baseline="0" dirty="0" smtClean="0">
                        <a:ln>
                          <a:noFill/>
                        </a:ln>
                        <a:solidFill>
                          <a:schemeClr val="tx1"/>
                        </a:solidFill>
                        <a:effectLst/>
                        <a:latin typeface="Century Gothic" panose="020B0502020202020204" pitchFamily="34" charset="0"/>
                        <a:ea typeface="ＭＳ Ｐゴシック" panose="020B0600070205080204" pitchFamily="34" charset="-128"/>
                      </a:endParaRPr>
                    </a:p>
                    <a:p>
                      <a:pPr marL="0" marR="0" lvl="0" indent="0" algn="ctr" defTabSz="457200" rtl="0" eaLnBrk="1" fontAlgn="base" latinLnBrk="0" hangingPunct="1">
                        <a:lnSpc>
                          <a:spcPct val="100000"/>
                        </a:lnSpc>
                        <a:spcBef>
                          <a:spcPct val="0"/>
                        </a:spcBef>
                        <a:spcAft>
                          <a:spcPct val="0"/>
                        </a:spcAft>
                        <a:buClrTx/>
                        <a:buSzTx/>
                        <a:buFontTx/>
                        <a:buNone/>
                        <a:tabLst/>
                      </a:pPr>
                      <a:r>
                        <a:rPr kumimoji="0" lang="en-US" altLang="en-US" sz="2000" b="0" i="0" u="none" strike="noStrike" cap="none" normalizeH="0" baseline="0" dirty="0" smtClean="0">
                          <a:ln>
                            <a:noFill/>
                          </a:ln>
                          <a:solidFill>
                            <a:schemeClr val="tx1"/>
                          </a:solidFill>
                          <a:effectLst/>
                          <a:latin typeface="Century Gothic" panose="020B0502020202020204" pitchFamily="34" charset="0"/>
                          <a:ea typeface="ＭＳ Ｐゴシック" panose="020B0600070205080204" pitchFamily="34" charset="-128"/>
                        </a:rPr>
                        <a:t>Carbohydrates</a:t>
                      </a:r>
                    </a:p>
                    <a:p>
                      <a:pPr marL="0" marR="0" lvl="0" indent="0" algn="ctr" defTabSz="457200" rtl="0" eaLnBrk="1" fontAlgn="base" latinLnBrk="0" hangingPunct="1">
                        <a:lnSpc>
                          <a:spcPct val="100000"/>
                        </a:lnSpc>
                        <a:spcBef>
                          <a:spcPct val="0"/>
                        </a:spcBef>
                        <a:spcAft>
                          <a:spcPct val="0"/>
                        </a:spcAft>
                        <a:buClrTx/>
                        <a:buSzTx/>
                        <a:buFontTx/>
                        <a:buNone/>
                        <a:tabLst/>
                      </a:pPr>
                      <a:endParaRPr kumimoji="0" lang="en-US" altLang="en-US" sz="2000" b="0" i="0" u="none" strike="noStrike" cap="none" normalizeH="0" baseline="0" dirty="0" smtClean="0">
                        <a:ln>
                          <a:noFill/>
                        </a:ln>
                        <a:solidFill>
                          <a:schemeClr val="tx1"/>
                        </a:solidFill>
                        <a:effectLst/>
                        <a:latin typeface="Century Gothic" panose="020B0502020202020204" pitchFamily="34" charset="0"/>
                        <a:ea typeface="ＭＳ Ｐゴシック" panose="020B0600070205080204" pitchFamily="34" charset="-128"/>
                      </a:endParaRPr>
                    </a:p>
                  </a:txBody>
                  <a:tcPr marT="45718" marB="4571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850222285"/>
                  </a:ext>
                </a:extLst>
              </a:tr>
              <a:tr h="1005793">
                <a:tc>
                  <a:txBody>
                    <a:bodyPr/>
                    <a:lstStyle>
                      <a:lvl1pPr eaLnBrk="0" hangingPunct="0">
                        <a:spcBef>
                          <a:spcPct val="20000"/>
                        </a:spcBef>
                        <a:buFont typeface="Arial" panose="020B0604020202020204" pitchFamily="34" charset="0"/>
                        <a:defRPr sz="2800">
                          <a:solidFill>
                            <a:schemeClr val="tx1"/>
                          </a:solidFill>
                          <a:latin typeface="Calibri" panose="020F0502020204030204" pitchFamily="34" charset="0"/>
                          <a:ea typeface="ＭＳ Ｐゴシック" panose="020B0600070205080204" pitchFamily="34" charset="-128"/>
                        </a:defRPr>
                      </a:lvl1pPr>
                      <a:lvl2pPr marL="37931725" indent="-37474525" eaLnBrk="0" hangingPunct="0">
                        <a:spcBef>
                          <a:spcPct val="20000"/>
                        </a:spcBef>
                        <a:buFont typeface="Arial" panose="020B0604020202020204" pitchFamily="34" charset="0"/>
                        <a:defRPr sz="2400">
                          <a:solidFill>
                            <a:schemeClr val="tx1"/>
                          </a:solidFill>
                          <a:latin typeface="Calibri" panose="020F0502020204030204" pitchFamily="34" charset="0"/>
                          <a:ea typeface="ＭＳ Ｐゴシック" panose="020B0600070205080204" pitchFamily="34" charset="-128"/>
                        </a:defRPr>
                      </a:lvl2pPr>
                      <a:lvl3pPr eaLnBrk="0" hangingPunct="0">
                        <a:spcBef>
                          <a:spcPct val="20000"/>
                        </a:spcBef>
                        <a:defRPr sz="2000">
                          <a:solidFill>
                            <a:schemeClr val="tx1"/>
                          </a:solidFill>
                          <a:latin typeface="Calibri" panose="020F0502020204030204" pitchFamily="34" charset="0"/>
                          <a:ea typeface="ＭＳ Ｐゴシック" panose="020B0600070205080204" pitchFamily="34" charset="-128"/>
                        </a:defRPr>
                      </a:lvl3pPr>
                      <a:lvl4pPr eaLnBrk="0" hangingPunct="0">
                        <a:spcBef>
                          <a:spcPct val="20000"/>
                        </a:spcBef>
                        <a:defRPr>
                          <a:solidFill>
                            <a:schemeClr val="tx1"/>
                          </a:solidFill>
                          <a:latin typeface="Calibri" panose="020F0502020204030204" pitchFamily="34" charset="0"/>
                          <a:ea typeface="ＭＳ Ｐゴシック" panose="020B0600070205080204" pitchFamily="34" charset="-128"/>
                        </a:defRPr>
                      </a:lvl4pPr>
                      <a:lvl5pPr eaLnBrk="0" hangingPunct="0">
                        <a:spcBef>
                          <a:spcPct val="20000"/>
                        </a:spcBef>
                        <a:defRPr>
                          <a:solidFill>
                            <a:schemeClr val="tx1"/>
                          </a:solidFill>
                          <a:latin typeface="Calibri" panose="020F0502020204030204" pitchFamily="34" charset="0"/>
                          <a:ea typeface="ＭＳ Ｐゴシック" panose="020B0600070205080204" pitchFamily="34" charset="-128"/>
                        </a:defRPr>
                      </a:lvl5pPr>
                      <a:lvl6pPr marL="4572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endParaRPr kumimoji="0" lang="en-US" altLang="en-US" sz="2000" b="0" i="0" u="none" strike="noStrike" cap="none" normalizeH="0" baseline="0" dirty="0" smtClean="0">
                        <a:ln>
                          <a:noFill/>
                        </a:ln>
                        <a:solidFill>
                          <a:schemeClr val="tx1"/>
                        </a:solidFill>
                        <a:effectLst/>
                        <a:latin typeface="Century Gothic" panose="020B0502020202020204" pitchFamily="34" charset="0"/>
                        <a:ea typeface="ＭＳ Ｐゴシック" panose="020B0600070205080204" pitchFamily="34" charset="-128"/>
                      </a:endParaRPr>
                    </a:p>
                    <a:p>
                      <a:pPr marL="0" marR="0" lvl="0" indent="0" algn="ctr" defTabSz="457200" rtl="0" eaLnBrk="1" fontAlgn="base" latinLnBrk="0" hangingPunct="1">
                        <a:lnSpc>
                          <a:spcPct val="100000"/>
                        </a:lnSpc>
                        <a:spcBef>
                          <a:spcPct val="0"/>
                        </a:spcBef>
                        <a:spcAft>
                          <a:spcPct val="0"/>
                        </a:spcAft>
                        <a:buClrTx/>
                        <a:buSzTx/>
                        <a:buFontTx/>
                        <a:buNone/>
                        <a:tabLst/>
                      </a:pPr>
                      <a:r>
                        <a:rPr kumimoji="0" lang="en-US" altLang="en-US" sz="2000" b="0" i="0" u="none" strike="noStrike" cap="none" normalizeH="0" baseline="0" dirty="0" smtClean="0">
                          <a:ln>
                            <a:noFill/>
                          </a:ln>
                          <a:solidFill>
                            <a:schemeClr val="tx1"/>
                          </a:solidFill>
                          <a:effectLst/>
                          <a:latin typeface="Century Gothic" panose="020B0502020202020204" pitchFamily="34" charset="0"/>
                          <a:ea typeface="ＭＳ Ｐゴシック" panose="020B0600070205080204" pitchFamily="34" charset="-128"/>
                        </a:rPr>
                        <a:t>Protein</a:t>
                      </a:r>
                    </a:p>
                    <a:p>
                      <a:pPr marL="0" marR="0" lvl="0" indent="0" algn="ctr" defTabSz="457200" rtl="0" eaLnBrk="1" fontAlgn="base" latinLnBrk="0" hangingPunct="1">
                        <a:lnSpc>
                          <a:spcPct val="100000"/>
                        </a:lnSpc>
                        <a:spcBef>
                          <a:spcPct val="0"/>
                        </a:spcBef>
                        <a:spcAft>
                          <a:spcPct val="0"/>
                        </a:spcAft>
                        <a:buClrTx/>
                        <a:buSzTx/>
                        <a:buFontTx/>
                        <a:buNone/>
                        <a:tabLst/>
                      </a:pPr>
                      <a:endParaRPr kumimoji="0" lang="en-US" altLang="en-US" sz="2000" b="0" i="0" u="none" strike="noStrike" cap="none" normalizeH="0" baseline="0" dirty="0" smtClean="0">
                        <a:ln>
                          <a:noFill/>
                        </a:ln>
                        <a:solidFill>
                          <a:schemeClr val="tx1"/>
                        </a:solidFill>
                        <a:effectLst/>
                        <a:latin typeface="Century Gothic" panose="020B0502020202020204" pitchFamily="34" charset="0"/>
                        <a:ea typeface="ＭＳ Ｐゴシック" panose="020B0600070205080204" pitchFamily="34" charset="-128"/>
                      </a:endParaRPr>
                    </a:p>
                  </a:txBody>
                  <a:tcPr marT="45718" marB="4571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751579256"/>
                  </a:ext>
                </a:extLst>
              </a:tr>
              <a:tr h="1005793">
                <a:tc>
                  <a:txBody>
                    <a:bodyPr/>
                    <a:lstStyle>
                      <a:lvl1pPr eaLnBrk="0" hangingPunct="0">
                        <a:spcBef>
                          <a:spcPct val="20000"/>
                        </a:spcBef>
                        <a:buFont typeface="Arial" panose="020B0604020202020204" pitchFamily="34" charset="0"/>
                        <a:defRPr sz="2800">
                          <a:solidFill>
                            <a:schemeClr val="tx1"/>
                          </a:solidFill>
                          <a:latin typeface="Calibri" panose="020F0502020204030204" pitchFamily="34" charset="0"/>
                          <a:ea typeface="ＭＳ Ｐゴシック" panose="020B0600070205080204" pitchFamily="34" charset="-128"/>
                        </a:defRPr>
                      </a:lvl1pPr>
                      <a:lvl2pPr marL="37931725" indent="-37474525" eaLnBrk="0" hangingPunct="0">
                        <a:spcBef>
                          <a:spcPct val="20000"/>
                        </a:spcBef>
                        <a:buFont typeface="Arial" panose="020B0604020202020204" pitchFamily="34" charset="0"/>
                        <a:defRPr sz="2400">
                          <a:solidFill>
                            <a:schemeClr val="tx1"/>
                          </a:solidFill>
                          <a:latin typeface="Calibri" panose="020F0502020204030204" pitchFamily="34" charset="0"/>
                          <a:ea typeface="ＭＳ Ｐゴシック" panose="020B0600070205080204" pitchFamily="34" charset="-128"/>
                        </a:defRPr>
                      </a:lvl2pPr>
                      <a:lvl3pPr eaLnBrk="0" hangingPunct="0">
                        <a:spcBef>
                          <a:spcPct val="20000"/>
                        </a:spcBef>
                        <a:defRPr sz="2000">
                          <a:solidFill>
                            <a:schemeClr val="tx1"/>
                          </a:solidFill>
                          <a:latin typeface="Calibri" panose="020F0502020204030204" pitchFamily="34" charset="0"/>
                          <a:ea typeface="ＭＳ Ｐゴシック" panose="020B0600070205080204" pitchFamily="34" charset="-128"/>
                        </a:defRPr>
                      </a:lvl3pPr>
                      <a:lvl4pPr eaLnBrk="0" hangingPunct="0">
                        <a:spcBef>
                          <a:spcPct val="20000"/>
                        </a:spcBef>
                        <a:defRPr>
                          <a:solidFill>
                            <a:schemeClr val="tx1"/>
                          </a:solidFill>
                          <a:latin typeface="Calibri" panose="020F0502020204030204" pitchFamily="34" charset="0"/>
                          <a:ea typeface="ＭＳ Ｐゴシック" panose="020B0600070205080204" pitchFamily="34" charset="-128"/>
                        </a:defRPr>
                      </a:lvl4pPr>
                      <a:lvl5pPr eaLnBrk="0" hangingPunct="0">
                        <a:spcBef>
                          <a:spcPct val="20000"/>
                        </a:spcBef>
                        <a:defRPr>
                          <a:solidFill>
                            <a:schemeClr val="tx1"/>
                          </a:solidFill>
                          <a:latin typeface="Calibri" panose="020F0502020204030204" pitchFamily="34" charset="0"/>
                          <a:ea typeface="ＭＳ Ｐゴシック" panose="020B0600070205080204" pitchFamily="34" charset="-128"/>
                        </a:defRPr>
                      </a:lvl5pPr>
                      <a:lvl6pPr marL="4572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endParaRPr kumimoji="0" lang="en-US" altLang="en-US" sz="2000" b="0" i="0" u="none" strike="noStrike" cap="none" normalizeH="0" baseline="0" dirty="0" smtClean="0">
                        <a:ln>
                          <a:noFill/>
                        </a:ln>
                        <a:solidFill>
                          <a:schemeClr val="tx1"/>
                        </a:solidFill>
                        <a:effectLst/>
                        <a:latin typeface="Century Gothic" panose="020B0502020202020204" pitchFamily="34" charset="0"/>
                        <a:ea typeface="ＭＳ Ｐゴシック" panose="020B0600070205080204" pitchFamily="34" charset="-128"/>
                      </a:endParaRPr>
                    </a:p>
                    <a:p>
                      <a:pPr marL="0" marR="0" lvl="0" indent="0" algn="ctr" defTabSz="457200" rtl="0" eaLnBrk="1" fontAlgn="base" latinLnBrk="0" hangingPunct="1">
                        <a:lnSpc>
                          <a:spcPct val="100000"/>
                        </a:lnSpc>
                        <a:spcBef>
                          <a:spcPct val="0"/>
                        </a:spcBef>
                        <a:spcAft>
                          <a:spcPct val="0"/>
                        </a:spcAft>
                        <a:buClrTx/>
                        <a:buSzTx/>
                        <a:buFontTx/>
                        <a:buNone/>
                        <a:tabLst/>
                      </a:pPr>
                      <a:r>
                        <a:rPr kumimoji="0" lang="en-US" altLang="en-US" sz="2000" b="0" i="0" u="none" strike="noStrike" cap="none" normalizeH="0" baseline="0" dirty="0" smtClean="0">
                          <a:ln>
                            <a:noFill/>
                          </a:ln>
                          <a:solidFill>
                            <a:schemeClr val="tx1"/>
                          </a:solidFill>
                          <a:effectLst/>
                          <a:latin typeface="Century Gothic" panose="020B0502020202020204" pitchFamily="34" charset="0"/>
                          <a:ea typeface="ＭＳ Ｐゴシック" panose="020B0600070205080204" pitchFamily="34" charset="-128"/>
                        </a:rPr>
                        <a:t>Vitamins &amp; Minerals</a:t>
                      </a:r>
                    </a:p>
                  </a:txBody>
                  <a:tcPr marT="45718" marB="4571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4091241132"/>
                  </a:ext>
                </a:extLst>
              </a:tr>
              <a:tr h="1005793">
                <a:tc>
                  <a:txBody>
                    <a:bodyPr/>
                    <a:lstStyle>
                      <a:lvl1pPr eaLnBrk="0" hangingPunct="0">
                        <a:spcBef>
                          <a:spcPct val="20000"/>
                        </a:spcBef>
                        <a:buFont typeface="Arial" panose="020B0604020202020204" pitchFamily="34" charset="0"/>
                        <a:defRPr sz="2800">
                          <a:solidFill>
                            <a:schemeClr val="tx1"/>
                          </a:solidFill>
                          <a:latin typeface="Calibri" panose="020F0502020204030204" pitchFamily="34" charset="0"/>
                          <a:ea typeface="ＭＳ Ｐゴシック" panose="020B0600070205080204" pitchFamily="34" charset="-128"/>
                        </a:defRPr>
                      </a:lvl1pPr>
                      <a:lvl2pPr marL="37931725" indent="-37474525" eaLnBrk="0" hangingPunct="0">
                        <a:spcBef>
                          <a:spcPct val="20000"/>
                        </a:spcBef>
                        <a:buFont typeface="Arial" panose="020B0604020202020204" pitchFamily="34" charset="0"/>
                        <a:defRPr sz="2400">
                          <a:solidFill>
                            <a:schemeClr val="tx1"/>
                          </a:solidFill>
                          <a:latin typeface="Calibri" panose="020F0502020204030204" pitchFamily="34" charset="0"/>
                          <a:ea typeface="ＭＳ Ｐゴシック" panose="020B0600070205080204" pitchFamily="34" charset="-128"/>
                        </a:defRPr>
                      </a:lvl2pPr>
                      <a:lvl3pPr eaLnBrk="0" hangingPunct="0">
                        <a:spcBef>
                          <a:spcPct val="20000"/>
                        </a:spcBef>
                        <a:defRPr sz="2000">
                          <a:solidFill>
                            <a:schemeClr val="tx1"/>
                          </a:solidFill>
                          <a:latin typeface="Calibri" panose="020F0502020204030204" pitchFamily="34" charset="0"/>
                          <a:ea typeface="ＭＳ Ｐゴシック" panose="020B0600070205080204" pitchFamily="34" charset="-128"/>
                        </a:defRPr>
                      </a:lvl3pPr>
                      <a:lvl4pPr eaLnBrk="0" hangingPunct="0">
                        <a:spcBef>
                          <a:spcPct val="20000"/>
                        </a:spcBef>
                        <a:defRPr>
                          <a:solidFill>
                            <a:schemeClr val="tx1"/>
                          </a:solidFill>
                          <a:latin typeface="Calibri" panose="020F0502020204030204" pitchFamily="34" charset="0"/>
                          <a:ea typeface="ＭＳ Ｐゴシック" panose="020B0600070205080204" pitchFamily="34" charset="-128"/>
                        </a:defRPr>
                      </a:lvl4pPr>
                      <a:lvl5pPr eaLnBrk="0" hangingPunct="0">
                        <a:spcBef>
                          <a:spcPct val="20000"/>
                        </a:spcBef>
                        <a:defRPr>
                          <a:solidFill>
                            <a:schemeClr val="tx1"/>
                          </a:solidFill>
                          <a:latin typeface="Calibri" panose="020F0502020204030204" pitchFamily="34" charset="0"/>
                          <a:ea typeface="ＭＳ Ｐゴシック" panose="020B0600070205080204" pitchFamily="34" charset="-128"/>
                        </a:defRPr>
                      </a:lvl5pPr>
                      <a:lvl6pPr marL="4572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endParaRPr kumimoji="0" lang="en-US" altLang="en-US" sz="2000" b="0" i="0" u="none" strike="noStrike" cap="none" normalizeH="0" baseline="0" dirty="0" smtClean="0">
                        <a:ln>
                          <a:noFill/>
                        </a:ln>
                        <a:solidFill>
                          <a:schemeClr val="tx1"/>
                        </a:solidFill>
                        <a:effectLst/>
                        <a:latin typeface="Century Gothic" panose="020B0502020202020204" pitchFamily="34" charset="0"/>
                        <a:ea typeface="ＭＳ Ｐゴシック" panose="020B0600070205080204" pitchFamily="34" charset="-128"/>
                      </a:endParaRPr>
                    </a:p>
                    <a:p>
                      <a:pPr marL="0" marR="0" lvl="0" indent="0" algn="ctr" defTabSz="457200" rtl="0" eaLnBrk="1" fontAlgn="base" latinLnBrk="0" hangingPunct="1">
                        <a:lnSpc>
                          <a:spcPct val="100000"/>
                        </a:lnSpc>
                        <a:spcBef>
                          <a:spcPct val="0"/>
                        </a:spcBef>
                        <a:spcAft>
                          <a:spcPct val="0"/>
                        </a:spcAft>
                        <a:buClrTx/>
                        <a:buSzTx/>
                        <a:buFontTx/>
                        <a:buNone/>
                        <a:tabLst/>
                      </a:pPr>
                      <a:r>
                        <a:rPr kumimoji="0" lang="en-US" altLang="en-US" sz="2000" b="0" i="0" u="none" strike="noStrike" cap="none" normalizeH="0" baseline="0" dirty="0" smtClean="0">
                          <a:ln>
                            <a:noFill/>
                          </a:ln>
                          <a:solidFill>
                            <a:schemeClr val="tx1"/>
                          </a:solidFill>
                          <a:effectLst/>
                          <a:latin typeface="Century Gothic" panose="020B0502020202020204" pitchFamily="34" charset="0"/>
                          <a:ea typeface="ＭＳ Ｐゴシック" panose="020B0600070205080204" pitchFamily="34" charset="-128"/>
                        </a:rPr>
                        <a:t>Fats and Oils</a:t>
                      </a:r>
                    </a:p>
                    <a:p>
                      <a:pPr marL="0" marR="0" lvl="0" indent="0" algn="ctr" defTabSz="457200" rtl="0" eaLnBrk="1" fontAlgn="base" latinLnBrk="0" hangingPunct="1">
                        <a:lnSpc>
                          <a:spcPct val="100000"/>
                        </a:lnSpc>
                        <a:spcBef>
                          <a:spcPct val="0"/>
                        </a:spcBef>
                        <a:spcAft>
                          <a:spcPct val="0"/>
                        </a:spcAft>
                        <a:buClrTx/>
                        <a:buSzTx/>
                        <a:buFontTx/>
                        <a:buNone/>
                        <a:tabLst/>
                      </a:pPr>
                      <a:endParaRPr kumimoji="0" lang="en-US" altLang="en-US" sz="2000" b="0" i="0" u="none" strike="noStrike" cap="none" normalizeH="0" baseline="0" dirty="0" smtClean="0">
                        <a:ln>
                          <a:noFill/>
                        </a:ln>
                        <a:solidFill>
                          <a:schemeClr val="tx1"/>
                        </a:solidFill>
                        <a:effectLst/>
                        <a:latin typeface="Century Gothic" panose="020B0502020202020204" pitchFamily="34" charset="0"/>
                        <a:ea typeface="ＭＳ Ｐゴシック" panose="020B0600070205080204" pitchFamily="34" charset="-128"/>
                      </a:endParaRPr>
                    </a:p>
                  </a:txBody>
                  <a:tcPr marT="45718" marB="4571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715019713"/>
                  </a:ext>
                </a:extLst>
              </a:tr>
              <a:tr h="1005793">
                <a:tc>
                  <a:txBody>
                    <a:bodyPr/>
                    <a:lstStyle>
                      <a:lvl1pPr eaLnBrk="0" hangingPunct="0">
                        <a:spcBef>
                          <a:spcPct val="20000"/>
                        </a:spcBef>
                        <a:buFont typeface="Arial" panose="020B0604020202020204" pitchFamily="34" charset="0"/>
                        <a:defRPr sz="2800">
                          <a:solidFill>
                            <a:schemeClr val="tx1"/>
                          </a:solidFill>
                          <a:latin typeface="Calibri" panose="020F0502020204030204" pitchFamily="34" charset="0"/>
                          <a:ea typeface="ＭＳ Ｐゴシック" panose="020B0600070205080204" pitchFamily="34" charset="-128"/>
                        </a:defRPr>
                      </a:lvl1pPr>
                      <a:lvl2pPr marL="37931725" indent="-37474525" eaLnBrk="0" hangingPunct="0">
                        <a:spcBef>
                          <a:spcPct val="20000"/>
                        </a:spcBef>
                        <a:buFont typeface="Arial" panose="020B0604020202020204" pitchFamily="34" charset="0"/>
                        <a:defRPr sz="2400">
                          <a:solidFill>
                            <a:schemeClr val="tx1"/>
                          </a:solidFill>
                          <a:latin typeface="Calibri" panose="020F0502020204030204" pitchFamily="34" charset="0"/>
                          <a:ea typeface="ＭＳ Ｐゴシック" panose="020B0600070205080204" pitchFamily="34" charset="-128"/>
                        </a:defRPr>
                      </a:lvl2pPr>
                      <a:lvl3pPr eaLnBrk="0" hangingPunct="0">
                        <a:spcBef>
                          <a:spcPct val="20000"/>
                        </a:spcBef>
                        <a:defRPr sz="2000">
                          <a:solidFill>
                            <a:schemeClr val="tx1"/>
                          </a:solidFill>
                          <a:latin typeface="Calibri" panose="020F0502020204030204" pitchFamily="34" charset="0"/>
                          <a:ea typeface="ＭＳ Ｐゴシック" panose="020B0600070205080204" pitchFamily="34" charset="-128"/>
                        </a:defRPr>
                      </a:lvl3pPr>
                      <a:lvl4pPr eaLnBrk="0" hangingPunct="0">
                        <a:spcBef>
                          <a:spcPct val="20000"/>
                        </a:spcBef>
                        <a:defRPr>
                          <a:solidFill>
                            <a:schemeClr val="tx1"/>
                          </a:solidFill>
                          <a:latin typeface="Calibri" panose="020F0502020204030204" pitchFamily="34" charset="0"/>
                          <a:ea typeface="ＭＳ Ｐゴシック" panose="020B0600070205080204" pitchFamily="34" charset="-128"/>
                        </a:defRPr>
                      </a:lvl4pPr>
                      <a:lvl5pPr eaLnBrk="0" hangingPunct="0">
                        <a:spcBef>
                          <a:spcPct val="20000"/>
                        </a:spcBef>
                        <a:defRPr>
                          <a:solidFill>
                            <a:schemeClr val="tx1"/>
                          </a:solidFill>
                          <a:latin typeface="Calibri" panose="020F0502020204030204" pitchFamily="34" charset="0"/>
                          <a:ea typeface="ＭＳ Ｐゴシック" panose="020B0600070205080204" pitchFamily="34" charset="-128"/>
                        </a:defRPr>
                      </a:lvl5pPr>
                      <a:lvl6pPr marL="4572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endParaRPr kumimoji="0" lang="en-US" altLang="en-US" sz="2000" b="0" i="0" u="none" strike="noStrike" cap="none" normalizeH="0" baseline="0" dirty="0" smtClean="0">
                        <a:ln>
                          <a:noFill/>
                        </a:ln>
                        <a:solidFill>
                          <a:schemeClr val="tx1"/>
                        </a:solidFill>
                        <a:effectLst/>
                        <a:latin typeface="Century Gothic" panose="020B0502020202020204" pitchFamily="34" charset="0"/>
                        <a:ea typeface="ＭＳ Ｐゴシック" panose="020B0600070205080204" pitchFamily="34" charset="-128"/>
                      </a:endParaRPr>
                    </a:p>
                    <a:p>
                      <a:pPr marL="0" marR="0" lvl="0" indent="0" algn="ctr" defTabSz="457200" rtl="0" eaLnBrk="1" fontAlgn="base" latinLnBrk="0" hangingPunct="1">
                        <a:lnSpc>
                          <a:spcPct val="100000"/>
                        </a:lnSpc>
                        <a:spcBef>
                          <a:spcPct val="0"/>
                        </a:spcBef>
                        <a:spcAft>
                          <a:spcPct val="0"/>
                        </a:spcAft>
                        <a:buClrTx/>
                        <a:buSzTx/>
                        <a:buFontTx/>
                        <a:buNone/>
                        <a:tabLst/>
                      </a:pPr>
                      <a:r>
                        <a:rPr kumimoji="0" lang="en-US" altLang="en-US" sz="2000" b="0" i="0" u="none" strike="noStrike" cap="none" normalizeH="0" baseline="0" dirty="0" err="1" smtClean="0">
                          <a:ln>
                            <a:noFill/>
                          </a:ln>
                          <a:solidFill>
                            <a:schemeClr val="tx1"/>
                          </a:solidFill>
                          <a:effectLst/>
                          <a:latin typeface="Century Gothic" panose="020B0502020202020204" pitchFamily="34" charset="0"/>
                          <a:ea typeface="ＭＳ Ｐゴシック" panose="020B0600070205080204" pitchFamily="34" charset="-128"/>
                        </a:rPr>
                        <a:t>Fibre</a:t>
                      </a:r>
                      <a:endParaRPr kumimoji="0" lang="en-US" altLang="en-US" sz="2000" b="0" i="0" u="none" strike="noStrike" cap="none" normalizeH="0" baseline="0" dirty="0" smtClean="0">
                        <a:ln>
                          <a:noFill/>
                        </a:ln>
                        <a:solidFill>
                          <a:schemeClr val="tx1"/>
                        </a:solidFill>
                        <a:effectLst/>
                        <a:latin typeface="Century Gothic" panose="020B0502020202020204" pitchFamily="34" charset="0"/>
                        <a:ea typeface="ＭＳ Ｐゴシック" panose="020B0600070205080204" pitchFamily="34" charset="-128"/>
                      </a:endParaRPr>
                    </a:p>
                    <a:p>
                      <a:pPr marL="0" marR="0" lvl="0" indent="0" algn="ctr" defTabSz="457200" rtl="0" eaLnBrk="1" fontAlgn="base" latinLnBrk="0" hangingPunct="1">
                        <a:lnSpc>
                          <a:spcPct val="100000"/>
                        </a:lnSpc>
                        <a:spcBef>
                          <a:spcPct val="0"/>
                        </a:spcBef>
                        <a:spcAft>
                          <a:spcPct val="0"/>
                        </a:spcAft>
                        <a:buClrTx/>
                        <a:buSzTx/>
                        <a:buFontTx/>
                        <a:buNone/>
                        <a:tabLst/>
                      </a:pPr>
                      <a:endParaRPr kumimoji="0" lang="en-US" altLang="en-US" sz="2000" b="0" i="0" u="none" strike="noStrike" cap="none" normalizeH="0" baseline="0" dirty="0" smtClean="0">
                        <a:ln>
                          <a:noFill/>
                        </a:ln>
                        <a:solidFill>
                          <a:schemeClr val="tx1"/>
                        </a:solidFill>
                        <a:effectLst/>
                        <a:latin typeface="Century Gothic" panose="020B0502020202020204" pitchFamily="34" charset="0"/>
                        <a:ea typeface="ＭＳ Ｐゴシック" panose="020B0600070205080204" pitchFamily="34" charset="-128"/>
                      </a:endParaRPr>
                    </a:p>
                  </a:txBody>
                  <a:tcPr marT="45718" marB="4571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591990166"/>
                  </a:ext>
                </a:extLst>
              </a:tr>
              <a:tr h="1005793">
                <a:tc>
                  <a:txBody>
                    <a:bodyPr/>
                    <a:lstStyle>
                      <a:lvl1pPr eaLnBrk="0" hangingPunct="0">
                        <a:spcBef>
                          <a:spcPct val="20000"/>
                        </a:spcBef>
                        <a:buFont typeface="Arial" panose="020B0604020202020204" pitchFamily="34" charset="0"/>
                        <a:defRPr sz="2800">
                          <a:solidFill>
                            <a:schemeClr val="tx1"/>
                          </a:solidFill>
                          <a:latin typeface="Calibri" panose="020F0502020204030204" pitchFamily="34" charset="0"/>
                          <a:ea typeface="ＭＳ Ｐゴシック" panose="020B0600070205080204" pitchFamily="34" charset="-128"/>
                        </a:defRPr>
                      </a:lvl1pPr>
                      <a:lvl2pPr marL="37931725" indent="-37474525" eaLnBrk="0" hangingPunct="0">
                        <a:spcBef>
                          <a:spcPct val="20000"/>
                        </a:spcBef>
                        <a:buFont typeface="Arial" panose="020B0604020202020204" pitchFamily="34" charset="0"/>
                        <a:defRPr sz="2400">
                          <a:solidFill>
                            <a:schemeClr val="tx1"/>
                          </a:solidFill>
                          <a:latin typeface="Calibri" panose="020F0502020204030204" pitchFamily="34" charset="0"/>
                          <a:ea typeface="ＭＳ Ｐゴシック" panose="020B0600070205080204" pitchFamily="34" charset="-128"/>
                        </a:defRPr>
                      </a:lvl2pPr>
                      <a:lvl3pPr eaLnBrk="0" hangingPunct="0">
                        <a:spcBef>
                          <a:spcPct val="20000"/>
                        </a:spcBef>
                        <a:defRPr sz="2000">
                          <a:solidFill>
                            <a:schemeClr val="tx1"/>
                          </a:solidFill>
                          <a:latin typeface="Calibri" panose="020F0502020204030204" pitchFamily="34" charset="0"/>
                          <a:ea typeface="ＭＳ Ｐゴシック" panose="020B0600070205080204" pitchFamily="34" charset="-128"/>
                        </a:defRPr>
                      </a:lvl3pPr>
                      <a:lvl4pPr eaLnBrk="0" hangingPunct="0">
                        <a:spcBef>
                          <a:spcPct val="20000"/>
                        </a:spcBef>
                        <a:defRPr>
                          <a:solidFill>
                            <a:schemeClr val="tx1"/>
                          </a:solidFill>
                          <a:latin typeface="Calibri" panose="020F0502020204030204" pitchFamily="34" charset="0"/>
                          <a:ea typeface="ＭＳ Ｐゴシック" panose="020B0600070205080204" pitchFamily="34" charset="-128"/>
                        </a:defRPr>
                      </a:lvl4pPr>
                      <a:lvl5pPr eaLnBrk="0" hangingPunct="0">
                        <a:spcBef>
                          <a:spcPct val="20000"/>
                        </a:spcBef>
                        <a:defRPr>
                          <a:solidFill>
                            <a:schemeClr val="tx1"/>
                          </a:solidFill>
                          <a:latin typeface="Calibri" panose="020F0502020204030204" pitchFamily="34" charset="0"/>
                          <a:ea typeface="ＭＳ Ｐゴシック" panose="020B0600070205080204" pitchFamily="34" charset="-128"/>
                        </a:defRPr>
                      </a:lvl5pPr>
                      <a:lvl6pPr marL="4572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endParaRPr kumimoji="0" lang="en-US" altLang="en-US" sz="2000" b="0" i="0" u="none" strike="noStrike" cap="none" normalizeH="0" baseline="0" dirty="0" smtClean="0">
                        <a:ln>
                          <a:noFill/>
                        </a:ln>
                        <a:solidFill>
                          <a:schemeClr val="tx1"/>
                        </a:solidFill>
                        <a:effectLst/>
                        <a:latin typeface="Century Gothic" panose="020B0502020202020204" pitchFamily="34" charset="0"/>
                        <a:ea typeface="ＭＳ Ｐゴシック" panose="020B0600070205080204" pitchFamily="34" charset="-128"/>
                      </a:endParaRPr>
                    </a:p>
                    <a:p>
                      <a:pPr marL="0" marR="0" lvl="0" indent="0" algn="ctr" defTabSz="457200" rtl="0" eaLnBrk="1" fontAlgn="base" latinLnBrk="0" hangingPunct="1">
                        <a:lnSpc>
                          <a:spcPct val="100000"/>
                        </a:lnSpc>
                        <a:spcBef>
                          <a:spcPct val="0"/>
                        </a:spcBef>
                        <a:spcAft>
                          <a:spcPct val="0"/>
                        </a:spcAft>
                        <a:buClrTx/>
                        <a:buSzTx/>
                        <a:buFontTx/>
                        <a:buNone/>
                        <a:tabLst/>
                      </a:pPr>
                      <a:r>
                        <a:rPr kumimoji="0" lang="en-US" altLang="en-US" sz="2000" b="0" i="0" u="none" strike="noStrike" cap="none" normalizeH="0" baseline="0" dirty="0" smtClean="0">
                          <a:ln>
                            <a:noFill/>
                          </a:ln>
                          <a:solidFill>
                            <a:schemeClr val="tx1"/>
                          </a:solidFill>
                          <a:effectLst/>
                          <a:latin typeface="Century Gothic" panose="020B0502020202020204" pitchFamily="34" charset="0"/>
                          <a:ea typeface="ＭＳ Ｐゴシック" panose="020B0600070205080204" pitchFamily="34" charset="-128"/>
                        </a:rPr>
                        <a:t>Water</a:t>
                      </a:r>
                    </a:p>
                    <a:p>
                      <a:pPr marL="0" marR="0" lvl="0" indent="0" algn="ctr" defTabSz="457200" rtl="0" eaLnBrk="1" fontAlgn="base" latinLnBrk="0" hangingPunct="1">
                        <a:lnSpc>
                          <a:spcPct val="100000"/>
                        </a:lnSpc>
                        <a:spcBef>
                          <a:spcPct val="0"/>
                        </a:spcBef>
                        <a:spcAft>
                          <a:spcPct val="0"/>
                        </a:spcAft>
                        <a:buClrTx/>
                        <a:buSzTx/>
                        <a:buFontTx/>
                        <a:buNone/>
                        <a:tabLst/>
                      </a:pPr>
                      <a:endParaRPr kumimoji="0" lang="en-US" altLang="en-US" sz="2000" b="0" i="0" u="none" strike="noStrike" cap="none" normalizeH="0" baseline="0" dirty="0" smtClean="0">
                        <a:ln>
                          <a:noFill/>
                        </a:ln>
                        <a:solidFill>
                          <a:schemeClr val="tx1"/>
                        </a:solidFill>
                        <a:effectLst/>
                        <a:latin typeface="Century Gothic" panose="020B0502020202020204" pitchFamily="34" charset="0"/>
                        <a:ea typeface="ＭＳ Ｐゴシック" panose="020B0600070205080204" pitchFamily="34" charset="-128"/>
                      </a:endParaRPr>
                    </a:p>
                  </a:txBody>
                  <a:tcPr marT="45718" marB="4571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128949473"/>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213792758"/>
              </p:ext>
            </p:extLst>
          </p:nvPr>
        </p:nvGraphicFramePr>
        <p:xfrm>
          <a:off x="7943851" y="130628"/>
          <a:ext cx="2663825" cy="6736052"/>
        </p:xfrm>
        <a:graphic>
          <a:graphicData uri="http://schemas.openxmlformats.org/drawingml/2006/table">
            <a:tbl>
              <a:tblPr/>
              <a:tblGrid>
                <a:gridCol w="2663825">
                  <a:extLst>
                    <a:ext uri="{9D8B030D-6E8A-4147-A177-3AD203B41FA5}">
                      <a16:colId xmlns:a16="http://schemas.microsoft.com/office/drawing/2014/main" val="745894255"/>
                    </a:ext>
                  </a:extLst>
                </a:gridCol>
              </a:tblGrid>
              <a:tr h="665657">
                <a:tc>
                  <a:txBody>
                    <a:bodyPr/>
                    <a:lstStyle>
                      <a:lvl1pPr eaLnBrk="0" hangingPunct="0">
                        <a:spcBef>
                          <a:spcPct val="20000"/>
                        </a:spcBef>
                        <a:buFont typeface="Arial" panose="020B0604020202020204" pitchFamily="34" charset="0"/>
                        <a:defRPr sz="2800">
                          <a:solidFill>
                            <a:schemeClr val="tx1"/>
                          </a:solidFill>
                          <a:latin typeface="Calibri" panose="020F0502020204030204" pitchFamily="34" charset="0"/>
                          <a:ea typeface="ＭＳ Ｐゴシック" panose="020B0600070205080204" pitchFamily="34" charset="-128"/>
                        </a:defRPr>
                      </a:lvl1pPr>
                      <a:lvl2pPr marL="37931725" indent="-37474525" eaLnBrk="0" hangingPunct="0">
                        <a:spcBef>
                          <a:spcPct val="20000"/>
                        </a:spcBef>
                        <a:buFont typeface="Arial" panose="020B0604020202020204" pitchFamily="34" charset="0"/>
                        <a:defRPr sz="2400">
                          <a:solidFill>
                            <a:schemeClr val="tx1"/>
                          </a:solidFill>
                          <a:latin typeface="Calibri" panose="020F0502020204030204" pitchFamily="34" charset="0"/>
                          <a:ea typeface="ＭＳ Ｐゴシック" panose="020B0600070205080204" pitchFamily="34" charset="-128"/>
                        </a:defRPr>
                      </a:lvl2pPr>
                      <a:lvl3pPr eaLnBrk="0" hangingPunct="0">
                        <a:spcBef>
                          <a:spcPct val="20000"/>
                        </a:spcBef>
                        <a:defRPr sz="2000">
                          <a:solidFill>
                            <a:schemeClr val="tx1"/>
                          </a:solidFill>
                          <a:latin typeface="Calibri" panose="020F0502020204030204" pitchFamily="34" charset="0"/>
                          <a:ea typeface="ＭＳ Ｐゴシック" panose="020B0600070205080204" pitchFamily="34" charset="-128"/>
                        </a:defRPr>
                      </a:lvl3pPr>
                      <a:lvl4pPr eaLnBrk="0" hangingPunct="0">
                        <a:spcBef>
                          <a:spcPct val="20000"/>
                        </a:spcBef>
                        <a:defRPr>
                          <a:solidFill>
                            <a:schemeClr val="tx1"/>
                          </a:solidFill>
                          <a:latin typeface="Calibri" panose="020F0502020204030204" pitchFamily="34" charset="0"/>
                          <a:ea typeface="ＭＳ Ｐゴシック" panose="020B0600070205080204" pitchFamily="34" charset="-128"/>
                        </a:defRPr>
                      </a:lvl4pPr>
                      <a:lvl5pPr eaLnBrk="0" hangingPunct="0">
                        <a:spcBef>
                          <a:spcPct val="20000"/>
                        </a:spcBef>
                        <a:defRPr>
                          <a:solidFill>
                            <a:schemeClr val="tx1"/>
                          </a:solidFill>
                          <a:latin typeface="Calibri" panose="020F0502020204030204" pitchFamily="34" charset="0"/>
                          <a:ea typeface="ＭＳ Ｐゴシック" panose="020B0600070205080204" pitchFamily="34" charset="-128"/>
                        </a:defRPr>
                      </a:lvl5pPr>
                      <a:lvl6pPr marL="4572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US" altLang="en-US" sz="2000" b="1" i="0" u="none" strike="noStrike" cap="none" normalizeH="0" baseline="0" dirty="0" smtClean="0">
                          <a:ln>
                            <a:noFill/>
                          </a:ln>
                          <a:solidFill>
                            <a:schemeClr val="tx1"/>
                          </a:solidFill>
                          <a:effectLst/>
                          <a:latin typeface="Century Gothic" panose="020B0502020202020204" pitchFamily="34" charset="0"/>
                          <a:ea typeface="ＭＳ Ｐゴシック" panose="020B0600070205080204" pitchFamily="34" charset="-128"/>
                        </a:rPr>
                        <a:t>Examples</a:t>
                      </a:r>
                    </a:p>
                    <a:p>
                      <a:pPr marL="0" marR="0" lvl="0" indent="0" algn="ctr" defTabSz="457200" rtl="0" eaLnBrk="1" fontAlgn="base" latinLnBrk="0" hangingPunct="1">
                        <a:lnSpc>
                          <a:spcPct val="100000"/>
                        </a:lnSpc>
                        <a:spcBef>
                          <a:spcPct val="0"/>
                        </a:spcBef>
                        <a:spcAft>
                          <a:spcPct val="0"/>
                        </a:spcAft>
                        <a:buClrTx/>
                        <a:buSzTx/>
                        <a:buFontTx/>
                        <a:buNone/>
                        <a:tabLst/>
                      </a:pPr>
                      <a:endParaRPr kumimoji="0" lang="en-US" altLang="en-US" sz="2000" b="1" i="0" u="none" strike="noStrike" cap="none" normalizeH="0" baseline="0" dirty="0" smtClean="0">
                        <a:ln>
                          <a:noFill/>
                        </a:ln>
                        <a:solidFill>
                          <a:schemeClr val="tx1"/>
                        </a:solidFill>
                        <a:effectLst/>
                        <a:latin typeface="Comic Sans MS" panose="030F0702030302020204" pitchFamily="66" charset="0"/>
                        <a:ea typeface="ＭＳ Ｐゴシック" panose="020B0600070205080204" pitchFamily="34" charset="-128"/>
                      </a:endParaRPr>
                    </a:p>
                  </a:txBody>
                  <a:tcPr marT="45718" marB="4571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231675944"/>
                  </a:ext>
                </a:extLst>
              </a:tr>
              <a:tr h="914357">
                <a:tc>
                  <a:txBody>
                    <a:bodyPr/>
                    <a:lstStyle>
                      <a:lvl1pPr eaLnBrk="0" hangingPunct="0">
                        <a:spcBef>
                          <a:spcPct val="20000"/>
                        </a:spcBef>
                        <a:buFont typeface="Arial" panose="020B0604020202020204" pitchFamily="34" charset="0"/>
                        <a:defRPr sz="2800">
                          <a:solidFill>
                            <a:schemeClr val="tx1"/>
                          </a:solidFill>
                          <a:latin typeface="Calibri" panose="020F0502020204030204" pitchFamily="34" charset="0"/>
                          <a:ea typeface="ＭＳ Ｐゴシック" panose="020B0600070205080204" pitchFamily="34" charset="-128"/>
                        </a:defRPr>
                      </a:lvl1pPr>
                      <a:lvl2pPr marL="37931725" indent="-37474525" eaLnBrk="0" hangingPunct="0">
                        <a:spcBef>
                          <a:spcPct val="20000"/>
                        </a:spcBef>
                        <a:buFont typeface="Arial" panose="020B0604020202020204" pitchFamily="34" charset="0"/>
                        <a:defRPr sz="2400">
                          <a:solidFill>
                            <a:schemeClr val="tx1"/>
                          </a:solidFill>
                          <a:latin typeface="Calibri" panose="020F0502020204030204" pitchFamily="34" charset="0"/>
                          <a:ea typeface="ＭＳ Ｐゴシック" panose="020B0600070205080204" pitchFamily="34" charset="-128"/>
                        </a:defRPr>
                      </a:lvl2pPr>
                      <a:lvl3pPr eaLnBrk="0" hangingPunct="0">
                        <a:spcBef>
                          <a:spcPct val="20000"/>
                        </a:spcBef>
                        <a:defRPr sz="2000">
                          <a:solidFill>
                            <a:schemeClr val="tx1"/>
                          </a:solidFill>
                          <a:latin typeface="Calibri" panose="020F0502020204030204" pitchFamily="34" charset="0"/>
                          <a:ea typeface="ＭＳ Ｐゴシック" panose="020B0600070205080204" pitchFamily="34" charset="-128"/>
                        </a:defRPr>
                      </a:lvl3pPr>
                      <a:lvl4pPr eaLnBrk="0" hangingPunct="0">
                        <a:spcBef>
                          <a:spcPct val="20000"/>
                        </a:spcBef>
                        <a:defRPr>
                          <a:solidFill>
                            <a:schemeClr val="tx1"/>
                          </a:solidFill>
                          <a:latin typeface="Calibri" panose="020F0502020204030204" pitchFamily="34" charset="0"/>
                          <a:ea typeface="ＭＳ Ｐゴシック" panose="020B0600070205080204" pitchFamily="34" charset="-128"/>
                        </a:defRPr>
                      </a:lvl4pPr>
                      <a:lvl5pPr eaLnBrk="0" hangingPunct="0">
                        <a:spcBef>
                          <a:spcPct val="20000"/>
                        </a:spcBef>
                        <a:defRPr>
                          <a:solidFill>
                            <a:schemeClr val="tx1"/>
                          </a:solidFill>
                          <a:latin typeface="Calibri" panose="020F0502020204030204" pitchFamily="34" charset="0"/>
                          <a:ea typeface="ＭＳ Ｐゴシック" panose="020B0600070205080204" pitchFamily="34" charset="-128"/>
                        </a:defRPr>
                      </a:lvl5pPr>
                      <a:lvl6pPr marL="4572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Calibri" panose="020F0502020204030204" pitchFamily="34" charset="0"/>
                        <a:ea typeface="ＭＳ Ｐゴシック" panose="020B0600070205080204" pitchFamily="34" charset="-128"/>
                      </a:endParaRPr>
                    </a:p>
                    <a:p>
                      <a:pPr marL="0" marR="0" lvl="0" indent="0" algn="l" defTabSz="4572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Calibri" panose="020F0502020204030204" pitchFamily="34" charset="0"/>
                        <a:ea typeface="ＭＳ Ｐゴシック" panose="020B0600070205080204" pitchFamily="34" charset="-128"/>
                      </a:endParaRPr>
                    </a:p>
                    <a:p>
                      <a:pPr marL="0" marR="0" lvl="0" indent="0" algn="l" defTabSz="4572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Calibri" panose="020F0502020204030204" pitchFamily="34" charset="0"/>
                        <a:ea typeface="ＭＳ Ｐゴシック" panose="020B0600070205080204" pitchFamily="34" charset="-128"/>
                      </a:endParaRPr>
                    </a:p>
                  </a:txBody>
                  <a:tcPr marT="45718" marB="4571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442532420"/>
                  </a:ext>
                </a:extLst>
              </a:tr>
              <a:tr h="1188664">
                <a:tc>
                  <a:txBody>
                    <a:bodyPr/>
                    <a:lstStyle>
                      <a:lvl1pPr eaLnBrk="0" hangingPunct="0">
                        <a:spcBef>
                          <a:spcPct val="20000"/>
                        </a:spcBef>
                        <a:buFont typeface="Arial" panose="020B0604020202020204" pitchFamily="34" charset="0"/>
                        <a:defRPr sz="2800">
                          <a:solidFill>
                            <a:schemeClr val="tx1"/>
                          </a:solidFill>
                          <a:latin typeface="Calibri" panose="020F0502020204030204" pitchFamily="34" charset="0"/>
                          <a:ea typeface="ＭＳ Ｐゴシック" panose="020B0600070205080204" pitchFamily="34" charset="-128"/>
                        </a:defRPr>
                      </a:lvl1pPr>
                      <a:lvl2pPr marL="37931725" indent="-37474525" eaLnBrk="0" hangingPunct="0">
                        <a:spcBef>
                          <a:spcPct val="20000"/>
                        </a:spcBef>
                        <a:buFont typeface="Arial" panose="020B0604020202020204" pitchFamily="34" charset="0"/>
                        <a:defRPr sz="2400">
                          <a:solidFill>
                            <a:schemeClr val="tx1"/>
                          </a:solidFill>
                          <a:latin typeface="Calibri" panose="020F0502020204030204" pitchFamily="34" charset="0"/>
                          <a:ea typeface="ＭＳ Ｐゴシック" panose="020B0600070205080204" pitchFamily="34" charset="-128"/>
                        </a:defRPr>
                      </a:lvl2pPr>
                      <a:lvl3pPr eaLnBrk="0" hangingPunct="0">
                        <a:spcBef>
                          <a:spcPct val="20000"/>
                        </a:spcBef>
                        <a:defRPr sz="2000">
                          <a:solidFill>
                            <a:schemeClr val="tx1"/>
                          </a:solidFill>
                          <a:latin typeface="Calibri" panose="020F0502020204030204" pitchFamily="34" charset="0"/>
                          <a:ea typeface="ＭＳ Ｐゴシック" panose="020B0600070205080204" pitchFamily="34" charset="-128"/>
                        </a:defRPr>
                      </a:lvl3pPr>
                      <a:lvl4pPr eaLnBrk="0" hangingPunct="0">
                        <a:spcBef>
                          <a:spcPct val="20000"/>
                        </a:spcBef>
                        <a:defRPr>
                          <a:solidFill>
                            <a:schemeClr val="tx1"/>
                          </a:solidFill>
                          <a:latin typeface="Calibri" panose="020F0502020204030204" pitchFamily="34" charset="0"/>
                          <a:ea typeface="ＭＳ Ｐゴシック" panose="020B0600070205080204" pitchFamily="34" charset="-128"/>
                        </a:defRPr>
                      </a:lvl4pPr>
                      <a:lvl5pPr eaLnBrk="0" hangingPunct="0">
                        <a:spcBef>
                          <a:spcPct val="20000"/>
                        </a:spcBef>
                        <a:defRPr>
                          <a:solidFill>
                            <a:schemeClr val="tx1"/>
                          </a:solidFill>
                          <a:latin typeface="Calibri" panose="020F0502020204030204" pitchFamily="34" charset="0"/>
                          <a:ea typeface="ＭＳ Ｐゴシック" panose="020B0600070205080204" pitchFamily="34" charset="-128"/>
                        </a:defRPr>
                      </a:lvl5pPr>
                      <a:lvl6pPr marL="4572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Calibri" panose="020F0502020204030204" pitchFamily="34" charset="0"/>
                        <a:ea typeface="ＭＳ Ｐゴシック" panose="020B0600070205080204" pitchFamily="34" charset="-128"/>
                      </a:endParaRPr>
                    </a:p>
                    <a:p>
                      <a:pPr marL="0" marR="0" lvl="0" indent="0" algn="l" defTabSz="4572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Calibri" panose="020F0502020204030204" pitchFamily="34" charset="0"/>
                        <a:ea typeface="ＭＳ Ｐゴシック" panose="020B0600070205080204" pitchFamily="34" charset="-128"/>
                      </a:endParaRPr>
                    </a:p>
                    <a:p>
                      <a:pPr marL="0" marR="0" lvl="0" indent="0" algn="l" defTabSz="4572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Calibri" panose="020F0502020204030204" pitchFamily="34" charset="0"/>
                        <a:ea typeface="ＭＳ Ｐゴシック" panose="020B0600070205080204" pitchFamily="34" charset="-128"/>
                      </a:endParaRPr>
                    </a:p>
                    <a:p>
                      <a:pPr marL="0" marR="0" lvl="0" indent="0" algn="l" defTabSz="4572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Calibri" panose="020F0502020204030204" pitchFamily="34" charset="0"/>
                        <a:ea typeface="ＭＳ Ｐゴシック" panose="020B0600070205080204" pitchFamily="34" charset="-128"/>
                      </a:endParaRPr>
                    </a:p>
                  </a:txBody>
                  <a:tcPr marT="45718" marB="4571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53233312"/>
                  </a:ext>
                </a:extLst>
              </a:tr>
              <a:tr h="914357">
                <a:tc>
                  <a:txBody>
                    <a:bodyPr/>
                    <a:lstStyle>
                      <a:lvl1pPr eaLnBrk="0" hangingPunct="0">
                        <a:spcBef>
                          <a:spcPct val="20000"/>
                        </a:spcBef>
                        <a:buFont typeface="Arial" panose="020B0604020202020204" pitchFamily="34" charset="0"/>
                        <a:defRPr sz="2800">
                          <a:solidFill>
                            <a:schemeClr val="tx1"/>
                          </a:solidFill>
                          <a:latin typeface="Calibri" panose="020F0502020204030204" pitchFamily="34" charset="0"/>
                          <a:ea typeface="ＭＳ Ｐゴシック" panose="020B0600070205080204" pitchFamily="34" charset="-128"/>
                        </a:defRPr>
                      </a:lvl1pPr>
                      <a:lvl2pPr marL="37931725" indent="-37474525" eaLnBrk="0" hangingPunct="0">
                        <a:spcBef>
                          <a:spcPct val="20000"/>
                        </a:spcBef>
                        <a:buFont typeface="Arial" panose="020B0604020202020204" pitchFamily="34" charset="0"/>
                        <a:defRPr sz="2400">
                          <a:solidFill>
                            <a:schemeClr val="tx1"/>
                          </a:solidFill>
                          <a:latin typeface="Calibri" panose="020F0502020204030204" pitchFamily="34" charset="0"/>
                          <a:ea typeface="ＭＳ Ｐゴシック" panose="020B0600070205080204" pitchFamily="34" charset="-128"/>
                        </a:defRPr>
                      </a:lvl2pPr>
                      <a:lvl3pPr eaLnBrk="0" hangingPunct="0">
                        <a:spcBef>
                          <a:spcPct val="20000"/>
                        </a:spcBef>
                        <a:defRPr sz="2000">
                          <a:solidFill>
                            <a:schemeClr val="tx1"/>
                          </a:solidFill>
                          <a:latin typeface="Calibri" panose="020F0502020204030204" pitchFamily="34" charset="0"/>
                          <a:ea typeface="ＭＳ Ｐゴシック" panose="020B0600070205080204" pitchFamily="34" charset="-128"/>
                        </a:defRPr>
                      </a:lvl3pPr>
                      <a:lvl4pPr eaLnBrk="0" hangingPunct="0">
                        <a:spcBef>
                          <a:spcPct val="20000"/>
                        </a:spcBef>
                        <a:defRPr>
                          <a:solidFill>
                            <a:schemeClr val="tx1"/>
                          </a:solidFill>
                          <a:latin typeface="Calibri" panose="020F0502020204030204" pitchFamily="34" charset="0"/>
                          <a:ea typeface="ＭＳ Ｐゴシック" panose="020B0600070205080204" pitchFamily="34" charset="-128"/>
                        </a:defRPr>
                      </a:lvl4pPr>
                      <a:lvl5pPr eaLnBrk="0" hangingPunct="0">
                        <a:spcBef>
                          <a:spcPct val="20000"/>
                        </a:spcBef>
                        <a:defRPr>
                          <a:solidFill>
                            <a:schemeClr val="tx1"/>
                          </a:solidFill>
                          <a:latin typeface="Calibri" panose="020F0502020204030204" pitchFamily="34" charset="0"/>
                          <a:ea typeface="ＭＳ Ｐゴシック" panose="020B0600070205080204" pitchFamily="34" charset="-128"/>
                        </a:defRPr>
                      </a:lvl5pPr>
                      <a:lvl6pPr marL="4572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Calibri" panose="020F0502020204030204" pitchFamily="34" charset="0"/>
                        <a:ea typeface="ＭＳ Ｐゴシック" panose="020B0600070205080204" pitchFamily="34" charset="-128"/>
                      </a:endParaRPr>
                    </a:p>
                    <a:p>
                      <a:pPr marL="0" marR="0" lvl="0" indent="0" algn="l" defTabSz="4572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Calibri" panose="020F0502020204030204" pitchFamily="34" charset="0"/>
                        <a:ea typeface="ＭＳ Ｐゴシック" panose="020B0600070205080204" pitchFamily="34" charset="-128"/>
                      </a:endParaRPr>
                    </a:p>
                    <a:p>
                      <a:pPr marL="0" marR="0" lvl="0" indent="0" algn="l" defTabSz="4572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Calibri" panose="020F0502020204030204" pitchFamily="34" charset="0"/>
                        <a:ea typeface="ＭＳ Ｐゴシック" panose="020B0600070205080204" pitchFamily="34" charset="-128"/>
                      </a:endParaRPr>
                    </a:p>
                  </a:txBody>
                  <a:tcPr marT="45718" marB="4571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607002928"/>
                  </a:ext>
                </a:extLst>
              </a:tr>
              <a:tr h="914357">
                <a:tc>
                  <a:txBody>
                    <a:bodyPr/>
                    <a:lstStyle>
                      <a:lvl1pPr eaLnBrk="0" hangingPunct="0">
                        <a:spcBef>
                          <a:spcPct val="20000"/>
                        </a:spcBef>
                        <a:buFont typeface="Arial" panose="020B0604020202020204" pitchFamily="34" charset="0"/>
                        <a:defRPr sz="2800">
                          <a:solidFill>
                            <a:schemeClr val="tx1"/>
                          </a:solidFill>
                          <a:latin typeface="Calibri" panose="020F0502020204030204" pitchFamily="34" charset="0"/>
                          <a:ea typeface="ＭＳ Ｐゴシック" panose="020B0600070205080204" pitchFamily="34" charset="-128"/>
                        </a:defRPr>
                      </a:lvl1pPr>
                      <a:lvl2pPr marL="37931725" indent="-37474525" eaLnBrk="0" hangingPunct="0">
                        <a:spcBef>
                          <a:spcPct val="20000"/>
                        </a:spcBef>
                        <a:buFont typeface="Arial" panose="020B0604020202020204" pitchFamily="34" charset="0"/>
                        <a:defRPr sz="2400">
                          <a:solidFill>
                            <a:schemeClr val="tx1"/>
                          </a:solidFill>
                          <a:latin typeface="Calibri" panose="020F0502020204030204" pitchFamily="34" charset="0"/>
                          <a:ea typeface="ＭＳ Ｐゴシック" panose="020B0600070205080204" pitchFamily="34" charset="-128"/>
                        </a:defRPr>
                      </a:lvl2pPr>
                      <a:lvl3pPr eaLnBrk="0" hangingPunct="0">
                        <a:spcBef>
                          <a:spcPct val="20000"/>
                        </a:spcBef>
                        <a:defRPr sz="2000">
                          <a:solidFill>
                            <a:schemeClr val="tx1"/>
                          </a:solidFill>
                          <a:latin typeface="Calibri" panose="020F0502020204030204" pitchFamily="34" charset="0"/>
                          <a:ea typeface="ＭＳ Ｐゴシック" panose="020B0600070205080204" pitchFamily="34" charset="-128"/>
                        </a:defRPr>
                      </a:lvl3pPr>
                      <a:lvl4pPr eaLnBrk="0" hangingPunct="0">
                        <a:spcBef>
                          <a:spcPct val="20000"/>
                        </a:spcBef>
                        <a:defRPr>
                          <a:solidFill>
                            <a:schemeClr val="tx1"/>
                          </a:solidFill>
                          <a:latin typeface="Calibri" panose="020F0502020204030204" pitchFamily="34" charset="0"/>
                          <a:ea typeface="ＭＳ Ｐゴシック" panose="020B0600070205080204" pitchFamily="34" charset="-128"/>
                        </a:defRPr>
                      </a:lvl4pPr>
                      <a:lvl5pPr eaLnBrk="0" hangingPunct="0">
                        <a:spcBef>
                          <a:spcPct val="20000"/>
                        </a:spcBef>
                        <a:defRPr>
                          <a:solidFill>
                            <a:schemeClr val="tx1"/>
                          </a:solidFill>
                          <a:latin typeface="Calibri" panose="020F0502020204030204" pitchFamily="34" charset="0"/>
                          <a:ea typeface="ＭＳ Ｐゴシック" panose="020B0600070205080204" pitchFamily="34" charset="-128"/>
                        </a:defRPr>
                      </a:lvl5pPr>
                      <a:lvl6pPr marL="4572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Calibri" panose="020F0502020204030204" pitchFamily="34" charset="0"/>
                        <a:ea typeface="ＭＳ Ｐゴシック" panose="020B0600070205080204" pitchFamily="34" charset="-128"/>
                      </a:endParaRPr>
                    </a:p>
                    <a:p>
                      <a:pPr marL="0" marR="0" lvl="0" indent="0" algn="l" defTabSz="4572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Calibri" panose="020F0502020204030204" pitchFamily="34" charset="0"/>
                        <a:ea typeface="ＭＳ Ｐゴシック" panose="020B0600070205080204" pitchFamily="34" charset="-128"/>
                      </a:endParaRPr>
                    </a:p>
                    <a:p>
                      <a:pPr marL="0" marR="0" lvl="0" indent="0" algn="l" defTabSz="4572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Calibri" panose="020F0502020204030204" pitchFamily="34" charset="0"/>
                        <a:ea typeface="ＭＳ Ｐゴシック" panose="020B0600070205080204" pitchFamily="34" charset="-128"/>
                      </a:endParaRPr>
                    </a:p>
                  </a:txBody>
                  <a:tcPr marT="45718" marB="4571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764533784"/>
                  </a:ext>
                </a:extLst>
              </a:tr>
              <a:tr h="1188664">
                <a:tc>
                  <a:txBody>
                    <a:bodyPr/>
                    <a:lstStyle>
                      <a:lvl1pPr eaLnBrk="0" hangingPunct="0">
                        <a:spcBef>
                          <a:spcPct val="20000"/>
                        </a:spcBef>
                        <a:buFont typeface="Arial" panose="020B0604020202020204" pitchFamily="34" charset="0"/>
                        <a:defRPr sz="2800">
                          <a:solidFill>
                            <a:schemeClr val="tx1"/>
                          </a:solidFill>
                          <a:latin typeface="Calibri" panose="020F0502020204030204" pitchFamily="34" charset="0"/>
                          <a:ea typeface="ＭＳ Ｐゴシック" panose="020B0600070205080204" pitchFamily="34" charset="-128"/>
                        </a:defRPr>
                      </a:lvl1pPr>
                      <a:lvl2pPr marL="37931725" indent="-37474525" eaLnBrk="0" hangingPunct="0">
                        <a:spcBef>
                          <a:spcPct val="20000"/>
                        </a:spcBef>
                        <a:buFont typeface="Arial" panose="020B0604020202020204" pitchFamily="34" charset="0"/>
                        <a:defRPr sz="2400">
                          <a:solidFill>
                            <a:schemeClr val="tx1"/>
                          </a:solidFill>
                          <a:latin typeface="Calibri" panose="020F0502020204030204" pitchFamily="34" charset="0"/>
                          <a:ea typeface="ＭＳ Ｐゴシック" panose="020B0600070205080204" pitchFamily="34" charset="-128"/>
                        </a:defRPr>
                      </a:lvl2pPr>
                      <a:lvl3pPr eaLnBrk="0" hangingPunct="0">
                        <a:spcBef>
                          <a:spcPct val="20000"/>
                        </a:spcBef>
                        <a:defRPr sz="2000">
                          <a:solidFill>
                            <a:schemeClr val="tx1"/>
                          </a:solidFill>
                          <a:latin typeface="Calibri" panose="020F0502020204030204" pitchFamily="34" charset="0"/>
                          <a:ea typeface="ＭＳ Ｐゴシック" panose="020B0600070205080204" pitchFamily="34" charset="-128"/>
                        </a:defRPr>
                      </a:lvl3pPr>
                      <a:lvl4pPr eaLnBrk="0" hangingPunct="0">
                        <a:spcBef>
                          <a:spcPct val="20000"/>
                        </a:spcBef>
                        <a:defRPr>
                          <a:solidFill>
                            <a:schemeClr val="tx1"/>
                          </a:solidFill>
                          <a:latin typeface="Calibri" panose="020F0502020204030204" pitchFamily="34" charset="0"/>
                          <a:ea typeface="ＭＳ Ｐゴシック" panose="020B0600070205080204" pitchFamily="34" charset="-128"/>
                        </a:defRPr>
                      </a:lvl4pPr>
                      <a:lvl5pPr eaLnBrk="0" hangingPunct="0">
                        <a:spcBef>
                          <a:spcPct val="20000"/>
                        </a:spcBef>
                        <a:defRPr>
                          <a:solidFill>
                            <a:schemeClr val="tx1"/>
                          </a:solidFill>
                          <a:latin typeface="Calibri" panose="020F0502020204030204" pitchFamily="34" charset="0"/>
                          <a:ea typeface="ＭＳ Ｐゴシック" panose="020B0600070205080204" pitchFamily="34" charset="-128"/>
                        </a:defRPr>
                      </a:lvl5pPr>
                      <a:lvl6pPr marL="4572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Calibri" panose="020F0502020204030204" pitchFamily="34" charset="0"/>
                        <a:ea typeface="ＭＳ Ｐゴシック" panose="020B0600070205080204" pitchFamily="34" charset="-128"/>
                      </a:endParaRPr>
                    </a:p>
                    <a:p>
                      <a:pPr marL="0" marR="0" lvl="0" indent="0" algn="l" defTabSz="4572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Calibri" panose="020F0502020204030204" pitchFamily="34" charset="0"/>
                        <a:ea typeface="ＭＳ Ｐゴシック" panose="020B0600070205080204" pitchFamily="34" charset="-128"/>
                      </a:endParaRPr>
                    </a:p>
                    <a:p>
                      <a:pPr marL="0" marR="0" lvl="0" indent="0" algn="l" defTabSz="4572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Calibri" panose="020F0502020204030204" pitchFamily="34" charset="0"/>
                        <a:ea typeface="ＭＳ Ｐゴシック" panose="020B0600070205080204" pitchFamily="34" charset="-128"/>
                      </a:endParaRPr>
                    </a:p>
                    <a:p>
                      <a:pPr marL="0" marR="0" lvl="0" indent="0" algn="l" defTabSz="4572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Calibri" panose="020F0502020204030204" pitchFamily="34" charset="0"/>
                        <a:ea typeface="ＭＳ Ｐゴシック" panose="020B0600070205080204" pitchFamily="34" charset="-128"/>
                      </a:endParaRPr>
                    </a:p>
                  </a:txBody>
                  <a:tcPr marT="45718" marB="4571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595129422"/>
                  </a:ext>
                </a:extLst>
              </a:tr>
              <a:tr h="914357">
                <a:tc>
                  <a:txBody>
                    <a:bodyPr/>
                    <a:lstStyle>
                      <a:lvl1pPr eaLnBrk="0" hangingPunct="0">
                        <a:spcBef>
                          <a:spcPct val="20000"/>
                        </a:spcBef>
                        <a:buFont typeface="Arial" panose="020B0604020202020204" pitchFamily="34" charset="0"/>
                        <a:defRPr sz="2800">
                          <a:solidFill>
                            <a:schemeClr val="tx1"/>
                          </a:solidFill>
                          <a:latin typeface="Calibri" panose="020F0502020204030204" pitchFamily="34" charset="0"/>
                          <a:ea typeface="ＭＳ Ｐゴシック" panose="020B0600070205080204" pitchFamily="34" charset="-128"/>
                        </a:defRPr>
                      </a:lvl1pPr>
                      <a:lvl2pPr marL="37931725" indent="-37474525" eaLnBrk="0" hangingPunct="0">
                        <a:spcBef>
                          <a:spcPct val="20000"/>
                        </a:spcBef>
                        <a:buFont typeface="Arial" panose="020B0604020202020204" pitchFamily="34" charset="0"/>
                        <a:defRPr sz="2400">
                          <a:solidFill>
                            <a:schemeClr val="tx1"/>
                          </a:solidFill>
                          <a:latin typeface="Calibri" panose="020F0502020204030204" pitchFamily="34" charset="0"/>
                          <a:ea typeface="ＭＳ Ｐゴシック" panose="020B0600070205080204" pitchFamily="34" charset="-128"/>
                        </a:defRPr>
                      </a:lvl2pPr>
                      <a:lvl3pPr eaLnBrk="0" hangingPunct="0">
                        <a:spcBef>
                          <a:spcPct val="20000"/>
                        </a:spcBef>
                        <a:defRPr sz="2000">
                          <a:solidFill>
                            <a:schemeClr val="tx1"/>
                          </a:solidFill>
                          <a:latin typeface="Calibri" panose="020F0502020204030204" pitchFamily="34" charset="0"/>
                          <a:ea typeface="ＭＳ Ｐゴシック" panose="020B0600070205080204" pitchFamily="34" charset="-128"/>
                        </a:defRPr>
                      </a:lvl3pPr>
                      <a:lvl4pPr eaLnBrk="0" hangingPunct="0">
                        <a:spcBef>
                          <a:spcPct val="20000"/>
                        </a:spcBef>
                        <a:defRPr>
                          <a:solidFill>
                            <a:schemeClr val="tx1"/>
                          </a:solidFill>
                          <a:latin typeface="Calibri" panose="020F0502020204030204" pitchFamily="34" charset="0"/>
                          <a:ea typeface="ＭＳ Ｐゴシック" panose="020B0600070205080204" pitchFamily="34" charset="-128"/>
                        </a:defRPr>
                      </a:lvl4pPr>
                      <a:lvl5pPr eaLnBrk="0" hangingPunct="0">
                        <a:spcBef>
                          <a:spcPct val="20000"/>
                        </a:spcBef>
                        <a:defRPr>
                          <a:solidFill>
                            <a:schemeClr val="tx1"/>
                          </a:solidFill>
                          <a:latin typeface="Calibri" panose="020F0502020204030204" pitchFamily="34" charset="0"/>
                          <a:ea typeface="ＭＳ Ｐゴシック" panose="020B0600070205080204" pitchFamily="34" charset="-128"/>
                        </a:defRPr>
                      </a:lvl5pPr>
                      <a:lvl6pPr marL="4572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eaLnBrk="0" fontAlgn="base" hangingPunct="0">
                        <a:spcBef>
                          <a:spcPct val="2000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dirty="0" smtClean="0">
                        <a:ln>
                          <a:noFill/>
                        </a:ln>
                        <a:solidFill>
                          <a:schemeClr val="tx1"/>
                        </a:solidFill>
                        <a:effectLst/>
                        <a:latin typeface="Calibri" panose="020F0502020204030204" pitchFamily="34" charset="0"/>
                        <a:ea typeface="ＭＳ Ｐゴシック" panose="020B0600070205080204" pitchFamily="34" charset="-128"/>
                      </a:endParaRPr>
                    </a:p>
                    <a:p>
                      <a:pPr marL="0" marR="0" lvl="0" indent="0" algn="l" defTabSz="4572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dirty="0" smtClean="0">
                        <a:ln>
                          <a:noFill/>
                        </a:ln>
                        <a:solidFill>
                          <a:schemeClr val="tx1"/>
                        </a:solidFill>
                        <a:effectLst/>
                        <a:latin typeface="Calibri" panose="020F0502020204030204" pitchFamily="34" charset="0"/>
                        <a:ea typeface="ＭＳ Ｐゴシック" panose="020B0600070205080204" pitchFamily="34" charset="-128"/>
                      </a:endParaRPr>
                    </a:p>
                    <a:p>
                      <a:pPr marL="0" marR="0" lvl="0" indent="0" algn="l" defTabSz="4572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dirty="0" smtClean="0">
                        <a:ln>
                          <a:noFill/>
                        </a:ln>
                        <a:solidFill>
                          <a:schemeClr val="tx1"/>
                        </a:solidFill>
                        <a:effectLst/>
                        <a:latin typeface="Calibri" panose="020F0502020204030204" pitchFamily="34" charset="0"/>
                        <a:ea typeface="ＭＳ Ｐゴシック" panose="020B0600070205080204" pitchFamily="34" charset="-128"/>
                      </a:endParaRPr>
                    </a:p>
                  </a:txBody>
                  <a:tcPr marT="45718" marB="4571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496346777"/>
                  </a:ext>
                </a:extLst>
              </a:tr>
            </a:tbl>
          </a:graphicData>
        </a:graphic>
      </p:graphicFrame>
      <p:pic>
        <p:nvPicPr>
          <p:cNvPr id="2104" name="Picture 23" descr="potat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97826" y="1793876"/>
            <a:ext cx="836613" cy="663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05" name="Picture 24" descr="cerea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64676" y="1865313"/>
            <a:ext cx="1116013"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06" name="Picture 26" descr="spaghetti"/>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15338" y="2135189"/>
            <a:ext cx="1104900" cy="865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07" name="Picture 26" descr="bee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420226" y="4776789"/>
            <a:ext cx="1120775" cy="858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08" name="Picture 28" descr="eg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1283573">
            <a:off x="8566150" y="5157788"/>
            <a:ext cx="863600" cy="66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09" name="Picture 28" descr="eg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21057298">
            <a:off x="8739188" y="5157788"/>
            <a:ext cx="863600" cy="66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10" name="Picture 31" descr="fish"/>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943850" y="4643438"/>
            <a:ext cx="1174750" cy="901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11" name="Picture 26" descr="carrot"/>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026401" y="877889"/>
            <a:ext cx="962025" cy="763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12" name="Picture 27" descr="appl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634538" y="927101"/>
            <a:ext cx="900112" cy="71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13" name="Picture 27" descr="cheese"/>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943851" y="3000376"/>
            <a:ext cx="962025" cy="754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14" name="Picture 52"/>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8848725" y="3000375"/>
            <a:ext cx="801688"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15" name="Picture 50"/>
          <p:cNvPicPr>
            <a:picLocks noChangeAspect="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9866314" y="2974975"/>
            <a:ext cx="612775"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16" name="Picture 28" descr="corn"/>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8834438" y="927100"/>
            <a:ext cx="895350" cy="71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17"/>
          <p:cNvPicPr>
            <a:picLocks noChangeAspect="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8718550" y="5953125"/>
            <a:ext cx="801688" cy="819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Picture 18"/>
          <p:cNvPicPr>
            <a:picLocks noChangeAspect="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8834438" y="3902076"/>
            <a:ext cx="876300" cy="741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19" name="Picture 21"/>
          <p:cNvPicPr>
            <a:picLocks noChangeAspect="1"/>
          </p:cNvPicPr>
          <p:nvPr/>
        </p:nvPicPr>
        <p:blipFill>
          <a:blip r:embed="rId16">
            <a:extLst>
              <a:ext uri="{28A0092B-C50C-407E-A947-70E740481C1C}">
                <a14:useLocalDpi xmlns:a14="http://schemas.microsoft.com/office/drawing/2010/main" val="0"/>
              </a:ext>
            </a:extLst>
          </a:blip>
          <a:srcRect/>
          <a:stretch>
            <a:fillRect/>
          </a:stretch>
        </p:blipFill>
        <p:spPr bwMode="auto">
          <a:xfrm>
            <a:off x="7399338" y="80964"/>
            <a:ext cx="627062" cy="541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20" name="Picture 22"/>
          <p:cNvPicPr>
            <a:picLocks noChangeAspect="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4010026" y="68263"/>
            <a:ext cx="639763" cy="565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1" y="1370608"/>
            <a:ext cx="1468438" cy="3693319"/>
          </a:xfrm>
          <a:prstGeom prst="rect">
            <a:avLst/>
          </a:prstGeom>
          <a:noFill/>
        </p:spPr>
        <p:txBody>
          <a:bodyPr wrap="square" rtlCol="0">
            <a:spAutoFit/>
          </a:bodyPr>
          <a:lstStyle/>
          <a:p>
            <a:r>
              <a:rPr lang="en-GB" b="1" dirty="0" smtClean="0">
                <a:latin typeface="Century Gothic" panose="020B0502020202020204" pitchFamily="34" charset="0"/>
              </a:rPr>
              <a:t>Task </a:t>
            </a:r>
            <a:r>
              <a:rPr lang="en-GB" b="1" dirty="0">
                <a:latin typeface="Century Gothic" panose="020B0502020202020204" pitchFamily="34" charset="0"/>
              </a:rPr>
              <a:t>1</a:t>
            </a:r>
            <a:r>
              <a:rPr lang="en-GB" b="1" dirty="0" smtClean="0">
                <a:latin typeface="Century Gothic" panose="020B0502020202020204" pitchFamily="34" charset="0"/>
              </a:rPr>
              <a:t>-Now draw a </a:t>
            </a:r>
          </a:p>
          <a:p>
            <a:r>
              <a:rPr lang="en-GB" b="1" dirty="0">
                <a:latin typeface="Century Gothic" panose="020B0502020202020204" pitchFamily="34" charset="0"/>
              </a:rPr>
              <a:t>l</a:t>
            </a:r>
            <a:r>
              <a:rPr lang="en-GB" b="1" dirty="0" smtClean="0">
                <a:latin typeface="Century Gothic" panose="020B0502020202020204" pitchFamily="34" charset="0"/>
              </a:rPr>
              <a:t>ine to match </a:t>
            </a:r>
          </a:p>
          <a:p>
            <a:r>
              <a:rPr lang="en-GB" b="1" dirty="0" smtClean="0">
                <a:latin typeface="Century Gothic" panose="020B0502020202020204" pitchFamily="34" charset="0"/>
              </a:rPr>
              <a:t>the food group</a:t>
            </a:r>
          </a:p>
          <a:p>
            <a:r>
              <a:rPr lang="en-GB" b="1" dirty="0">
                <a:latin typeface="Century Gothic" panose="020B0502020202020204" pitchFamily="34" charset="0"/>
              </a:rPr>
              <a:t>w</a:t>
            </a:r>
            <a:r>
              <a:rPr lang="en-GB" b="1" dirty="0" smtClean="0">
                <a:latin typeface="Century Gothic" panose="020B0502020202020204" pitchFamily="34" charset="0"/>
              </a:rPr>
              <a:t>ith the function</a:t>
            </a:r>
          </a:p>
          <a:p>
            <a:r>
              <a:rPr lang="en-GB" b="1" dirty="0">
                <a:latin typeface="Century Gothic" panose="020B0502020202020204" pitchFamily="34" charset="0"/>
              </a:rPr>
              <a:t>a</a:t>
            </a:r>
            <a:r>
              <a:rPr lang="en-GB" b="1" dirty="0" smtClean="0">
                <a:latin typeface="Century Gothic" panose="020B0502020202020204" pitchFamily="34" charset="0"/>
              </a:rPr>
              <a:t>nd the example </a:t>
            </a:r>
          </a:p>
          <a:p>
            <a:r>
              <a:rPr lang="en-GB" b="1" dirty="0">
                <a:latin typeface="Century Gothic" panose="020B0502020202020204" pitchFamily="34" charset="0"/>
              </a:rPr>
              <a:t>o</a:t>
            </a:r>
            <a:r>
              <a:rPr lang="en-GB" b="1" dirty="0" smtClean="0">
                <a:latin typeface="Century Gothic" panose="020B0502020202020204" pitchFamily="34" charset="0"/>
              </a:rPr>
              <a:t>f the food in </a:t>
            </a:r>
          </a:p>
          <a:p>
            <a:r>
              <a:rPr lang="en-GB" b="1" dirty="0">
                <a:latin typeface="Century Gothic" panose="020B0502020202020204" pitchFamily="34" charset="0"/>
              </a:rPr>
              <a:t>t</a:t>
            </a:r>
            <a:r>
              <a:rPr lang="en-GB" b="1" dirty="0" smtClean="0">
                <a:latin typeface="Century Gothic" panose="020B0502020202020204" pitchFamily="34" charset="0"/>
              </a:rPr>
              <a:t>hat group</a:t>
            </a:r>
            <a:r>
              <a:rPr lang="en-GB" dirty="0" smtClean="0"/>
              <a:t>.</a:t>
            </a:r>
            <a:endParaRPr lang="en-GB" dirty="0"/>
          </a:p>
        </p:txBody>
      </p:sp>
      <p:cxnSp>
        <p:nvCxnSpPr>
          <p:cNvPr id="8" name="Straight Arrow Connector 7"/>
          <p:cNvCxnSpPr/>
          <p:nvPr/>
        </p:nvCxnSpPr>
        <p:spPr>
          <a:xfrm>
            <a:off x="6936844" y="2567782"/>
            <a:ext cx="1007006" cy="1552917"/>
          </a:xfrm>
          <a:prstGeom prst="straightConnector1">
            <a:avLst/>
          </a:prstGeom>
          <a:ln>
            <a:tailEnd type="triangle"/>
          </a:ln>
        </p:spPr>
        <p:style>
          <a:lnRef idx="3">
            <a:schemeClr val="accent5"/>
          </a:lnRef>
          <a:fillRef idx="0">
            <a:schemeClr val="accent5"/>
          </a:fillRef>
          <a:effectRef idx="2">
            <a:schemeClr val="accent5"/>
          </a:effectRef>
          <a:fontRef idx="minor">
            <a:schemeClr val="tx1"/>
          </a:fontRef>
        </p:style>
      </p:cxnSp>
      <p:cxnSp>
        <p:nvCxnSpPr>
          <p:cNvPr id="30" name="Straight Arrow Connector 29"/>
          <p:cNvCxnSpPr/>
          <p:nvPr/>
        </p:nvCxnSpPr>
        <p:spPr>
          <a:xfrm flipV="1">
            <a:off x="3751308" y="2125663"/>
            <a:ext cx="1162594" cy="4226422"/>
          </a:xfrm>
          <a:prstGeom prst="straightConnector1">
            <a:avLst/>
          </a:prstGeom>
          <a:ln>
            <a:tailEnd type="triangle"/>
          </a:ln>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56283508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0"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500" fill="hold"/>
                                        <p:tgtEl>
                                          <p:spTgt spid="20"/>
                                        </p:tgtEl>
                                        <p:attrNameLst>
                                          <p:attrName>ppt_w</p:attrName>
                                        </p:attrNameLst>
                                      </p:cBhvr>
                                      <p:tavLst>
                                        <p:tav tm="0">
                                          <p:val>
                                            <p:fltVal val="0"/>
                                          </p:val>
                                        </p:tav>
                                        <p:tav tm="100000">
                                          <p:val>
                                            <p:strVal val="#ppt_w"/>
                                          </p:val>
                                        </p:tav>
                                      </p:tavLst>
                                    </p:anim>
                                    <p:anim calcmode="lin" valueType="num">
                                      <p:cBhvr>
                                        <p:cTn id="8" dur="500" fill="hold"/>
                                        <p:tgtEl>
                                          <p:spTgt spid="20"/>
                                        </p:tgtEl>
                                        <p:attrNameLst>
                                          <p:attrName>ppt_h</p:attrName>
                                        </p:attrNameLst>
                                      </p:cBhvr>
                                      <p:tavLst>
                                        <p:tav tm="0">
                                          <p:val>
                                            <p:fltVal val="0"/>
                                          </p:val>
                                        </p:tav>
                                        <p:tav tm="100000">
                                          <p:val>
                                            <p:strVal val="#ppt_h"/>
                                          </p:val>
                                        </p:tav>
                                      </p:tavLst>
                                    </p:anim>
                                    <p:animEffect transition="in" filter="fade">
                                      <p:cBhvr>
                                        <p:cTn id="9" dur="500"/>
                                        <p:tgtEl>
                                          <p:spTgt spid="20"/>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3" presetClass="entr" presetSubtype="0" fill="hold" nodeType="clickEffect">
                                  <p:stCondLst>
                                    <p:cond delay="0"/>
                                  </p:stCondLst>
                                  <p:childTnLst>
                                    <p:set>
                                      <p:cBhvr>
                                        <p:cTn id="13" dur="1" fill="hold">
                                          <p:stCondLst>
                                            <p:cond delay="0"/>
                                          </p:stCondLst>
                                        </p:cTn>
                                        <p:tgtEl>
                                          <p:spTgt spid="21"/>
                                        </p:tgtEl>
                                        <p:attrNameLst>
                                          <p:attrName>style.visibility</p:attrName>
                                        </p:attrNameLst>
                                      </p:cBhvr>
                                      <p:to>
                                        <p:strVal val="visible"/>
                                      </p:to>
                                    </p:set>
                                    <p:anim calcmode="lin" valueType="num">
                                      <p:cBhvr>
                                        <p:cTn id="14" dur="500" fill="hold"/>
                                        <p:tgtEl>
                                          <p:spTgt spid="21"/>
                                        </p:tgtEl>
                                        <p:attrNameLst>
                                          <p:attrName>ppt_w</p:attrName>
                                        </p:attrNameLst>
                                      </p:cBhvr>
                                      <p:tavLst>
                                        <p:tav tm="0">
                                          <p:val>
                                            <p:fltVal val="0"/>
                                          </p:val>
                                        </p:tav>
                                        <p:tav tm="100000">
                                          <p:val>
                                            <p:strVal val="#ppt_w"/>
                                          </p:val>
                                        </p:tav>
                                      </p:tavLst>
                                    </p:anim>
                                    <p:anim calcmode="lin" valueType="num">
                                      <p:cBhvr>
                                        <p:cTn id="15" dur="500" fill="hold"/>
                                        <p:tgtEl>
                                          <p:spTgt spid="21"/>
                                        </p:tgtEl>
                                        <p:attrNameLst>
                                          <p:attrName>ppt_h</p:attrName>
                                        </p:attrNameLst>
                                      </p:cBhvr>
                                      <p:tavLst>
                                        <p:tav tm="0">
                                          <p:val>
                                            <p:fltVal val="0"/>
                                          </p:val>
                                        </p:tav>
                                        <p:tav tm="100000">
                                          <p:val>
                                            <p:strVal val="#ppt_h"/>
                                          </p:val>
                                        </p:tav>
                                      </p:tavLst>
                                    </p:anim>
                                    <p:animEffect transition="in" filter="fade">
                                      <p:cBhvr>
                                        <p:cTn id="16"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utoShape 2" descr="Image result for green chopping boar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entury Gothic" panose="020F0302020204030204"/>
              <a:ea typeface="+mn-ea"/>
              <a:cs typeface="+mn-cs"/>
            </a:endParaRPr>
          </a:p>
        </p:txBody>
      </p:sp>
      <p:sp>
        <p:nvSpPr>
          <p:cNvPr id="3" name="Title 1"/>
          <p:cNvSpPr txBox="1">
            <a:spLocks/>
          </p:cNvSpPr>
          <p:nvPr/>
        </p:nvSpPr>
        <p:spPr>
          <a:xfrm>
            <a:off x="1169276" y="385022"/>
            <a:ext cx="9720000" cy="720000"/>
          </a:xfrm>
          <a:prstGeom prst="rect">
            <a:avLst/>
          </a:prstGeom>
        </p:spPr>
        <p:txBody>
          <a:bodyPr vert="horz" lIns="91440" tIns="45720" rIns="91440" bIns="45720" rtlCol="0" anchor="ctr">
            <a:normAutofit fontScale="77500" lnSpcReduction="20000"/>
          </a:bodyPr>
          <a:lst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a:lstStyle>
          <a:p>
            <a:r>
              <a:rPr lang="en-GB" u="sng" dirty="0" smtClean="0"/>
              <a:t>INTRODUCTION: THE </a:t>
            </a:r>
            <a:r>
              <a:rPr lang="en-GB" u="sng" dirty="0" err="1" smtClean="0"/>
              <a:t>EatWell</a:t>
            </a:r>
            <a:r>
              <a:rPr lang="en-GB" u="sng" dirty="0" smtClean="0"/>
              <a:t> Guide</a:t>
            </a:r>
            <a:endParaRPr lang="en-GB" u="sng" dirty="0"/>
          </a:p>
        </p:txBody>
      </p:sp>
      <p:sp>
        <p:nvSpPr>
          <p:cNvPr id="2" name="Rectangle 1"/>
          <p:cNvSpPr/>
          <p:nvPr/>
        </p:nvSpPr>
        <p:spPr>
          <a:xfrm>
            <a:off x="1113048" y="1009819"/>
            <a:ext cx="9776228" cy="1200329"/>
          </a:xfrm>
          <a:prstGeom prst="rect">
            <a:avLst/>
          </a:prstGeom>
        </p:spPr>
        <p:txBody>
          <a:bodyPr wrap="square">
            <a:spAutoFit/>
          </a:bodyPr>
          <a:lstStyle/>
          <a:p>
            <a:pPr algn="ctr"/>
            <a:r>
              <a:rPr lang="en-GB" sz="2400" dirty="0"/>
              <a:t>In the UK, the healthy eating model is known as the </a:t>
            </a:r>
            <a:r>
              <a:rPr lang="en-GB" sz="2400" dirty="0" err="1"/>
              <a:t>Eatwell</a:t>
            </a:r>
            <a:r>
              <a:rPr lang="en-GB" sz="2400" dirty="0"/>
              <a:t> Guide</a:t>
            </a:r>
            <a:r>
              <a:rPr lang="en-GB" sz="2400" dirty="0" smtClean="0"/>
              <a:t>. It is the government’s </a:t>
            </a:r>
            <a:r>
              <a:rPr lang="en-GB" sz="2400" dirty="0"/>
              <a:t>recommendations </a:t>
            </a:r>
            <a:r>
              <a:rPr lang="en-GB" sz="2400" dirty="0" smtClean="0"/>
              <a:t>on how to eat </a:t>
            </a:r>
            <a:r>
              <a:rPr lang="en-GB" sz="2400" dirty="0"/>
              <a:t>healthily and </a:t>
            </a:r>
            <a:r>
              <a:rPr lang="en-GB" sz="2400" dirty="0" smtClean="0"/>
              <a:t>achieve </a:t>
            </a:r>
            <a:r>
              <a:rPr lang="en-GB" sz="2400" dirty="0"/>
              <a:t>a balanced </a:t>
            </a:r>
            <a:r>
              <a:rPr lang="en-GB" sz="2400" dirty="0" smtClean="0"/>
              <a:t>diet.</a:t>
            </a:r>
            <a:endParaRPr lang="en-GB" sz="2400" dirty="0"/>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461408" y="2208911"/>
            <a:ext cx="5079508" cy="35932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p:nvPr/>
        </p:nvSpPr>
        <p:spPr>
          <a:xfrm>
            <a:off x="288151" y="5802179"/>
            <a:ext cx="11482250" cy="830997"/>
          </a:xfrm>
          <a:prstGeom prst="rect">
            <a:avLst/>
          </a:prstGeom>
        </p:spPr>
        <p:txBody>
          <a:bodyPr wrap="square">
            <a:spAutoFit/>
          </a:bodyPr>
          <a:lstStyle/>
          <a:p>
            <a:pPr lvl="0" algn="ctr"/>
            <a:r>
              <a:rPr lang="en-GB" sz="2400" b="1" dirty="0" smtClean="0">
                <a:solidFill>
                  <a:prstClr val="black"/>
                </a:solidFill>
              </a:rPr>
              <a:t>Task 2 – write down on a piece of paper what you ate yesterday for breakfast, lunch and dinner. </a:t>
            </a:r>
            <a:endParaRPr lang="en-GB" sz="2400" b="1" dirty="0">
              <a:solidFill>
                <a:prstClr val="black"/>
              </a:solidFill>
            </a:endParaRPr>
          </a:p>
        </p:txBody>
      </p:sp>
    </p:spTree>
    <p:extLst>
      <p:ext uri="{BB962C8B-B14F-4D97-AF65-F5344CB8AC3E}">
        <p14:creationId xmlns:p14="http://schemas.microsoft.com/office/powerpoint/2010/main" val="3476926760"/>
      </p:ext>
    </p:extLst>
  </p:cSld>
  <p:clrMapOvr>
    <a:masterClrMapping/>
  </p:clrMapOvr>
  <p:transition spd="slow">
    <p:push dir="u"/>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utoShape 2" descr="Image result for green chopping boar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entury Gothic" panose="020F0302020204030204"/>
              <a:ea typeface="+mn-ea"/>
              <a:cs typeface="+mn-cs"/>
            </a:endParaRPr>
          </a:p>
        </p:txBody>
      </p:sp>
      <p:sp>
        <p:nvSpPr>
          <p:cNvPr id="7" name="Rectangle 6"/>
          <p:cNvSpPr/>
          <p:nvPr/>
        </p:nvSpPr>
        <p:spPr>
          <a:xfrm>
            <a:off x="307975" y="449530"/>
            <a:ext cx="6096000" cy="5863144"/>
          </a:xfrm>
          <a:prstGeom prst="rect">
            <a:avLst/>
          </a:prstGeom>
        </p:spPr>
        <p:txBody>
          <a:bodyPr>
            <a:spAutoFit/>
          </a:bodyPr>
          <a:lstStyle/>
          <a:p>
            <a:pPr lvl="0" algn="ctr" fontAlgn="base">
              <a:lnSpc>
                <a:spcPts val="4563"/>
              </a:lnSpc>
              <a:spcBef>
                <a:spcPct val="0"/>
              </a:spcBef>
              <a:spcAft>
                <a:spcPct val="0"/>
              </a:spcAft>
            </a:pPr>
            <a:r>
              <a:rPr lang="en-GB" altLang="en-US" sz="2400" b="1" dirty="0" smtClean="0">
                <a:solidFill>
                  <a:srgbClr val="000000"/>
                </a:solidFill>
                <a:latin typeface="Century Gothic" panose="020B0502020202020204" pitchFamily="34" charset="0"/>
                <a:ea typeface="ＭＳ Ｐゴシック" panose="020B0600070205080204" pitchFamily="34" charset="-128"/>
              </a:rPr>
              <a:t>Check your learning</a:t>
            </a:r>
          </a:p>
          <a:p>
            <a:pPr lvl="0" algn="ctr" fontAlgn="base">
              <a:lnSpc>
                <a:spcPts val="4563"/>
              </a:lnSpc>
              <a:spcBef>
                <a:spcPct val="0"/>
              </a:spcBef>
              <a:spcAft>
                <a:spcPct val="0"/>
              </a:spcAft>
            </a:pPr>
            <a:r>
              <a:rPr lang="en-GB" altLang="en-US" sz="2400" dirty="0" smtClean="0">
                <a:solidFill>
                  <a:srgbClr val="000000"/>
                </a:solidFill>
                <a:latin typeface="Century Gothic" panose="020B0502020202020204" pitchFamily="34" charset="0"/>
                <a:ea typeface="ＭＳ Ｐゴシック" panose="020B0600070205080204" pitchFamily="34" charset="-128"/>
              </a:rPr>
              <a:t>Look </a:t>
            </a:r>
            <a:r>
              <a:rPr lang="en-GB" altLang="en-US" sz="2400" dirty="0">
                <a:solidFill>
                  <a:srgbClr val="000000"/>
                </a:solidFill>
                <a:latin typeface="Century Gothic" panose="020B0502020202020204" pitchFamily="34" charset="0"/>
                <a:ea typeface="ＭＳ Ｐゴシック" panose="020B0600070205080204" pitchFamily="34" charset="-128"/>
              </a:rPr>
              <a:t>back at what you wrote down for breakfast, lunch and tea in the starter</a:t>
            </a:r>
            <a:r>
              <a:rPr lang="en-GB" altLang="en-US" sz="2400" dirty="0" smtClean="0">
                <a:solidFill>
                  <a:srgbClr val="000000"/>
                </a:solidFill>
                <a:latin typeface="Century Gothic" panose="020B0502020202020204" pitchFamily="34" charset="0"/>
                <a:ea typeface="ＭＳ Ｐゴシック" panose="020B0600070205080204" pitchFamily="34" charset="-128"/>
              </a:rPr>
              <a:t>:</a:t>
            </a:r>
          </a:p>
          <a:p>
            <a:pPr lvl="0" algn="ctr" fontAlgn="base">
              <a:lnSpc>
                <a:spcPts val="4563"/>
              </a:lnSpc>
              <a:spcBef>
                <a:spcPct val="0"/>
              </a:spcBef>
              <a:spcAft>
                <a:spcPct val="0"/>
              </a:spcAft>
            </a:pPr>
            <a:endParaRPr lang="en-GB" altLang="en-US" sz="2400" dirty="0">
              <a:solidFill>
                <a:srgbClr val="000000"/>
              </a:solidFill>
              <a:latin typeface="Century Gothic" panose="020B0502020202020204" pitchFamily="34" charset="0"/>
              <a:ea typeface="ＭＳ Ｐゴシック" panose="020B0600070205080204" pitchFamily="34" charset="-128"/>
            </a:endParaRPr>
          </a:p>
          <a:p>
            <a:pPr lvl="0" algn="ctr" fontAlgn="base">
              <a:lnSpc>
                <a:spcPts val="3763"/>
              </a:lnSpc>
              <a:spcBef>
                <a:spcPct val="0"/>
              </a:spcBef>
              <a:spcAft>
                <a:spcPct val="0"/>
              </a:spcAft>
            </a:pPr>
            <a:r>
              <a:rPr lang="en-GB" altLang="en-US" sz="2400" dirty="0">
                <a:solidFill>
                  <a:srgbClr val="000000"/>
                </a:solidFill>
                <a:latin typeface="Century Gothic" panose="020B0502020202020204" pitchFamily="34" charset="0"/>
                <a:ea typeface="ＭＳ Ｐゴシック" panose="020B0600070205080204" pitchFamily="34" charset="-128"/>
              </a:rPr>
              <a:t>Circle Carbohydrates  in </a:t>
            </a:r>
            <a:r>
              <a:rPr lang="en-GB" altLang="en-US" sz="2400" dirty="0" smtClean="0">
                <a:solidFill>
                  <a:srgbClr val="000000"/>
                </a:solidFill>
                <a:latin typeface="Century Gothic" panose="020B0502020202020204" pitchFamily="34" charset="0"/>
                <a:ea typeface="ＭＳ Ｐゴシック" panose="020B0600070205080204" pitchFamily="34" charset="-128"/>
              </a:rPr>
              <a:t>Yellow</a:t>
            </a:r>
            <a:endParaRPr lang="en-GB" altLang="en-US" sz="2400" dirty="0">
              <a:solidFill>
                <a:srgbClr val="000000"/>
              </a:solidFill>
              <a:latin typeface="Century Gothic" panose="020B0502020202020204" pitchFamily="34" charset="0"/>
              <a:ea typeface="ＭＳ Ｐゴシック" panose="020B0600070205080204" pitchFamily="34" charset="-128"/>
            </a:endParaRPr>
          </a:p>
          <a:p>
            <a:pPr lvl="0" algn="ctr" fontAlgn="base">
              <a:lnSpc>
                <a:spcPts val="3763"/>
              </a:lnSpc>
              <a:spcBef>
                <a:spcPct val="0"/>
              </a:spcBef>
              <a:spcAft>
                <a:spcPct val="0"/>
              </a:spcAft>
            </a:pPr>
            <a:endParaRPr lang="en-GB" altLang="en-US" sz="2400" dirty="0" smtClean="0">
              <a:solidFill>
                <a:srgbClr val="000000"/>
              </a:solidFill>
              <a:latin typeface="Century Gothic" panose="020B0502020202020204" pitchFamily="34" charset="0"/>
              <a:ea typeface="ＭＳ Ｐゴシック" panose="020B0600070205080204" pitchFamily="34" charset="-128"/>
            </a:endParaRPr>
          </a:p>
          <a:p>
            <a:pPr lvl="0" algn="ctr" fontAlgn="base">
              <a:lnSpc>
                <a:spcPts val="3763"/>
              </a:lnSpc>
              <a:spcBef>
                <a:spcPct val="0"/>
              </a:spcBef>
              <a:spcAft>
                <a:spcPct val="0"/>
              </a:spcAft>
            </a:pPr>
            <a:r>
              <a:rPr lang="en-GB" altLang="en-US" sz="2400" dirty="0" smtClean="0">
                <a:solidFill>
                  <a:srgbClr val="000000"/>
                </a:solidFill>
                <a:latin typeface="Century Gothic" panose="020B0502020202020204" pitchFamily="34" charset="0"/>
                <a:ea typeface="ＭＳ Ｐゴシック" panose="020B0600070205080204" pitchFamily="34" charset="-128"/>
              </a:rPr>
              <a:t>Proteins  in Pink</a:t>
            </a:r>
            <a:endParaRPr lang="en-GB" altLang="en-US" sz="2400" dirty="0">
              <a:solidFill>
                <a:srgbClr val="000000"/>
              </a:solidFill>
              <a:latin typeface="Century Gothic" panose="020B0502020202020204" pitchFamily="34" charset="0"/>
              <a:ea typeface="ＭＳ Ｐゴシック" panose="020B0600070205080204" pitchFamily="34" charset="-128"/>
            </a:endParaRPr>
          </a:p>
          <a:p>
            <a:pPr lvl="0" algn="ctr" fontAlgn="base">
              <a:lnSpc>
                <a:spcPts val="3763"/>
              </a:lnSpc>
              <a:spcBef>
                <a:spcPct val="0"/>
              </a:spcBef>
              <a:spcAft>
                <a:spcPct val="0"/>
              </a:spcAft>
            </a:pPr>
            <a:endParaRPr lang="en-GB" altLang="en-US" sz="2400" dirty="0">
              <a:solidFill>
                <a:srgbClr val="000000"/>
              </a:solidFill>
              <a:latin typeface="Century Gothic" panose="020B0502020202020204" pitchFamily="34" charset="0"/>
              <a:ea typeface="ＭＳ Ｐゴシック" panose="020B0600070205080204" pitchFamily="34" charset="-128"/>
            </a:endParaRPr>
          </a:p>
          <a:p>
            <a:pPr lvl="0" algn="ctr" fontAlgn="base">
              <a:lnSpc>
                <a:spcPts val="3763"/>
              </a:lnSpc>
              <a:spcBef>
                <a:spcPct val="0"/>
              </a:spcBef>
              <a:spcAft>
                <a:spcPct val="0"/>
              </a:spcAft>
            </a:pPr>
            <a:r>
              <a:rPr lang="en-GB" altLang="en-US" sz="2400" dirty="0">
                <a:solidFill>
                  <a:srgbClr val="000000"/>
                </a:solidFill>
                <a:latin typeface="Century Gothic" panose="020B0502020202020204" pitchFamily="34" charset="0"/>
                <a:ea typeface="ＭＳ Ｐゴシック" panose="020B0600070205080204" pitchFamily="34" charset="-128"/>
              </a:rPr>
              <a:t>Vitamins &amp; Minerals  </a:t>
            </a:r>
            <a:r>
              <a:rPr lang="en-GB" altLang="en-US" sz="2400" dirty="0" smtClean="0">
                <a:solidFill>
                  <a:srgbClr val="000000"/>
                </a:solidFill>
                <a:latin typeface="Century Gothic" panose="020B0502020202020204" pitchFamily="34" charset="0"/>
                <a:ea typeface="ＭＳ Ｐゴシック" panose="020B0600070205080204" pitchFamily="34" charset="-128"/>
              </a:rPr>
              <a:t>in Green</a:t>
            </a:r>
            <a:endParaRPr lang="en-GB" altLang="en-US" sz="2400" dirty="0">
              <a:solidFill>
                <a:srgbClr val="000000"/>
              </a:solidFill>
              <a:latin typeface="Century Gothic" panose="020B0502020202020204" pitchFamily="34" charset="0"/>
              <a:ea typeface="ＭＳ Ｐゴシック" panose="020B0600070205080204" pitchFamily="34" charset="-128"/>
            </a:endParaRPr>
          </a:p>
          <a:p>
            <a:pPr lvl="0" algn="ctr" fontAlgn="base">
              <a:lnSpc>
                <a:spcPts val="3763"/>
              </a:lnSpc>
              <a:spcBef>
                <a:spcPct val="0"/>
              </a:spcBef>
              <a:spcAft>
                <a:spcPct val="0"/>
              </a:spcAft>
            </a:pPr>
            <a:endParaRPr lang="en-GB" altLang="en-US" sz="2400" dirty="0">
              <a:solidFill>
                <a:srgbClr val="000000"/>
              </a:solidFill>
              <a:latin typeface="Century Gothic" panose="020B0502020202020204" pitchFamily="34" charset="0"/>
              <a:ea typeface="ＭＳ Ｐゴシック" panose="020B0600070205080204" pitchFamily="34" charset="-128"/>
            </a:endParaRPr>
          </a:p>
          <a:p>
            <a:pPr lvl="0" algn="ctr" fontAlgn="base">
              <a:lnSpc>
                <a:spcPts val="3763"/>
              </a:lnSpc>
              <a:spcBef>
                <a:spcPct val="0"/>
              </a:spcBef>
              <a:spcAft>
                <a:spcPct val="0"/>
              </a:spcAft>
            </a:pPr>
            <a:r>
              <a:rPr lang="en-GB" altLang="en-US" sz="2400" dirty="0">
                <a:solidFill>
                  <a:srgbClr val="000000"/>
                </a:solidFill>
                <a:latin typeface="Century Gothic" panose="020B0502020202020204" pitchFamily="34" charset="0"/>
                <a:ea typeface="ＭＳ Ｐゴシック" panose="020B0600070205080204" pitchFamily="34" charset="-128"/>
              </a:rPr>
              <a:t>Fats and Oils   in P</a:t>
            </a:r>
            <a:r>
              <a:rPr lang="en-GB" altLang="en-US" sz="2400" dirty="0" smtClean="0">
                <a:solidFill>
                  <a:srgbClr val="000000"/>
                </a:solidFill>
                <a:latin typeface="Century Gothic" panose="020B0502020202020204" pitchFamily="34" charset="0"/>
                <a:ea typeface="ＭＳ Ｐゴシック" panose="020B0600070205080204" pitchFamily="34" charset="-128"/>
              </a:rPr>
              <a:t>urple </a:t>
            </a:r>
            <a:endParaRPr lang="en-GB" altLang="en-US" sz="2400" dirty="0">
              <a:solidFill>
                <a:srgbClr val="000000"/>
              </a:solidFill>
              <a:latin typeface="Century Gothic" panose="020B0502020202020204" pitchFamily="34" charset="0"/>
              <a:ea typeface="ＭＳ Ｐゴシック" panose="020B0600070205080204" pitchFamily="34" charset="-128"/>
            </a:endParaRPr>
          </a:p>
        </p:txBody>
      </p:sp>
      <p:sp>
        <p:nvSpPr>
          <p:cNvPr id="11" name="Oval 4"/>
          <p:cNvSpPr>
            <a:spLocks noChangeArrowheads="1"/>
          </p:cNvSpPr>
          <p:nvPr/>
        </p:nvSpPr>
        <p:spPr bwMode="auto">
          <a:xfrm>
            <a:off x="1018904" y="4656968"/>
            <a:ext cx="3043646" cy="759824"/>
          </a:xfrm>
          <a:prstGeom prst="ellipse">
            <a:avLst/>
          </a:prstGeom>
          <a:noFill/>
          <a:ln w="38100">
            <a:solidFill>
              <a:srgbClr val="008000"/>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37931725" indent="-37474525">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fontAlgn="base">
              <a:spcBef>
                <a:spcPct val="0"/>
              </a:spcBef>
              <a:spcAft>
                <a:spcPct val="0"/>
              </a:spcAft>
              <a:buFontTx/>
              <a:buNone/>
            </a:pPr>
            <a:endParaRPr lang="en-US" altLang="en-US" sz="2800" smtClean="0">
              <a:solidFill>
                <a:srgbClr val="000000"/>
              </a:solidFill>
              <a:latin typeface="Comic Sans MS" panose="030F0702030302020204" pitchFamily="66" charset="0"/>
            </a:endParaRPr>
          </a:p>
        </p:txBody>
      </p:sp>
      <p:sp>
        <p:nvSpPr>
          <p:cNvPr id="12" name="Oval 5"/>
          <p:cNvSpPr>
            <a:spLocks noChangeArrowheads="1"/>
          </p:cNvSpPr>
          <p:nvPr/>
        </p:nvSpPr>
        <p:spPr bwMode="auto">
          <a:xfrm>
            <a:off x="2037806" y="3682588"/>
            <a:ext cx="1507672" cy="685800"/>
          </a:xfrm>
          <a:prstGeom prst="ellipse">
            <a:avLst/>
          </a:prstGeom>
          <a:noFill/>
          <a:ln w="38100">
            <a:solidFill>
              <a:srgbClr val="FF00FF"/>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37931725" indent="-37474525">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0"/>
              </a:spcBef>
              <a:buFontTx/>
              <a:buNone/>
            </a:pPr>
            <a:endParaRPr lang="en-US" altLang="en-US" sz="2800">
              <a:latin typeface="Comic Sans MS" panose="030F0702030302020204" pitchFamily="66" charset="0"/>
            </a:endParaRPr>
          </a:p>
        </p:txBody>
      </p:sp>
      <p:sp>
        <p:nvSpPr>
          <p:cNvPr id="13" name="Oval 6"/>
          <p:cNvSpPr>
            <a:spLocks noChangeArrowheads="1"/>
          </p:cNvSpPr>
          <p:nvPr/>
        </p:nvSpPr>
        <p:spPr bwMode="auto">
          <a:xfrm>
            <a:off x="1933301" y="2786706"/>
            <a:ext cx="2325190" cy="685800"/>
          </a:xfrm>
          <a:prstGeom prst="ellipse">
            <a:avLst/>
          </a:prstGeom>
          <a:noFill/>
          <a:ln w="38100">
            <a:solidFill>
              <a:srgbClr val="FFFF00"/>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37931725" indent="-37474525">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fontAlgn="base">
              <a:spcBef>
                <a:spcPct val="0"/>
              </a:spcBef>
              <a:spcAft>
                <a:spcPct val="0"/>
              </a:spcAft>
              <a:buFontTx/>
              <a:buNone/>
            </a:pPr>
            <a:endParaRPr lang="en-US" altLang="en-US" sz="2800" smtClean="0">
              <a:solidFill>
                <a:srgbClr val="000000"/>
              </a:solidFill>
              <a:latin typeface="Comic Sans MS" panose="030F0702030302020204" pitchFamily="66" charset="0"/>
            </a:endParaRPr>
          </a:p>
        </p:txBody>
      </p:sp>
      <p:sp>
        <p:nvSpPr>
          <p:cNvPr id="14" name="Oval 7"/>
          <p:cNvSpPr>
            <a:spLocks noChangeArrowheads="1"/>
          </p:cNvSpPr>
          <p:nvPr/>
        </p:nvSpPr>
        <p:spPr bwMode="auto">
          <a:xfrm>
            <a:off x="1535976" y="5660588"/>
            <a:ext cx="2009502" cy="652086"/>
          </a:xfrm>
          <a:prstGeom prst="ellipse">
            <a:avLst/>
          </a:prstGeom>
          <a:noFill/>
          <a:ln w="38100">
            <a:solidFill>
              <a:srgbClr val="7030A0"/>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37931725" indent="-37474525">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fontAlgn="base">
              <a:spcBef>
                <a:spcPct val="0"/>
              </a:spcBef>
              <a:spcAft>
                <a:spcPct val="0"/>
              </a:spcAft>
              <a:buFontTx/>
              <a:buNone/>
            </a:pPr>
            <a:endParaRPr lang="en-US" altLang="en-US" sz="2800" smtClean="0">
              <a:solidFill>
                <a:srgbClr val="7030A0"/>
              </a:solidFill>
              <a:latin typeface="Comic Sans MS" panose="030F0702030302020204" pitchFamily="66" charset="0"/>
            </a:endParaRPr>
          </a:p>
        </p:txBody>
      </p:sp>
      <p:sp>
        <p:nvSpPr>
          <p:cNvPr id="15" name="TextBox 14"/>
          <p:cNvSpPr txBox="1"/>
          <p:nvPr/>
        </p:nvSpPr>
        <p:spPr>
          <a:xfrm>
            <a:off x="7746275" y="841016"/>
            <a:ext cx="3775165" cy="5262979"/>
          </a:xfrm>
          <a:prstGeom prst="rect">
            <a:avLst/>
          </a:prstGeom>
          <a:noFill/>
        </p:spPr>
        <p:txBody>
          <a:bodyPr wrap="square" rtlCol="0">
            <a:spAutoFit/>
          </a:bodyPr>
          <a:lstStyle/>
          <a:p>
            <a:r>
              <a:rPr lang="en-GB" sz="2400" b="1" dirty="0" smtClean="0"/>
              <a:t>Task 3 – </a:t>
            </a:r>
          </a:p>
          <a:p>
            <a:r>
              <a:rPr lang="en-GB" sz="2400" dirty="0" smtClean="0"/>
              <a:t>Create your own </a:t>
            </a:r>
            <a:r>
              <a:rPr lang="en-GB" sz="2400" dirty="0" err="1" smtClean="0"/>
              <a:t>eatwell</a:t>
            </a:r>
            <a:r>
              <a:rPr lang="en-GB" sz="2400" dirty="0" smtClean="0"/>
              <a:t> guide and draw in the different foods items you ate yesterday make sure you include all the sections of the </a:t>
            </a:r>
            <a:r>
              <a:rPr lang="en-GB" sz="2400" dirty="0" err="1" smtClean="0"/>
              <a:t>eatwell</a:t>
            </a:r>
            <a:r>
              <a:rPr lang="en-GB" sz="2400" dirty="0" smtClean="0"/>
              <a:t> guide. There is a template on the next slide.  Be creative and add plenty of colour. </a:t>
            </a:r>
          </a:p>
          <a:p>
            <a:r>
              <a:rPr lang="en-GB" sz="2400" dirty="0" smtClean="0"/>
              <a:t>I look forward to seeing your </a:t>
            </a:r>
            <a:r>
              <a:rPr lang="en-GB" sz="2400" dirty="0" err="1" smtClean="0"/>
              <a:t>eatwell</a:t>
            </a:r>
            <a:r>
              <a:rPr lang="en-GB" sz="2400" dirty="0" smtClean="0"/>
              <a:t> guide when you start school.</a:t>
            </a:r>
            <a:endParaRPr lang="en-GB" sz="2400" dirty="0"/>
          </a:p>
        </p:txBody>
      </p:sp>
    </p:spTree>
    <p:extLst>
      <p:ext uri="{BB962C8B-B14F-4D97-AF65-F5344CB8AC3E}">
        <p14:creationId xmlns:p14="http://schemas.microsoft.com/office/powerpoint/2010/main" val="676861784"/>
      </p:ext>
    </p:extLst>
  </p:cSld>
  <p:clrMapOvr>
    <a:masterClrMapping/>
  </p:clrMapOvr>
  <p:transition spd="slow">
    <p:push dir="u"/>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utoShape 2" descr="Image result for green chopping boar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entury Gothic" panose="020F0302020204030204"/>
              <a:ea typeface="+mn-ea"/>
              <a:cs typeface="+mn-cs"/>
            </a:endParaRPr>
          </a:p>
        </p:txBody>
      </p:sp>
      <p:pic>
        <p:nvPicPr>
          <p:cNvPr id="2" name="Picture 1"/>
          <p:cNvPicPr>
            <a:picLocks noChangeAspect="1"/>
          </p:cNvPicPr>
          <p:nvPr/>
        </p:nvPicPr>
        <p:blipFill>
          <a:blip r:embed="rId3"/>
          <a:stretch>
            <a:fillRect/>
          </a:stretch>
        </p:blipFill>
        <p:spPr>
          <a:xfrm>
            <a:off x="1724298" y="548639"/>
            <a:ext cx="8712926" cy="5969726"/>
          </a:xfrm>
          <a:prstGeom prst="rect">
            <a:avLst/>
          </a:prstGeom>
        </p:spPr>
      </p:pic>
    </p:spTree>
    <p:extLst>
      <p:ext uri="{BB962C8B-B14F-4D97-AF65-F5344CB8AC3E}">
        <p14:creationId xmlns:p14="http://schemas.microsoft.com/office/powerpoint/2010/main" val="2958998088"/>
      </p:ext>
    </p:extLst>
  </p:cSld>
  <p:clrMapOvr>
    <a:masterClrMapping/>
  </p:clrMapOvr>
  <p:transition spd="slow">
    <p:push dir="u"/>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230</TotalTime>
  <Words>1679</Words>
  <Application>Microsoft Office PowerPoint</Application>
  <PresentationFormat>Widescreen</PresentationFormat>
  <Paragraphs>128</Paragraphs>
  <Slides>12</Slides>
  <Notes>11</Notes>
  <HiddenSlides>0</HiddenSlides>
  <MMClips>0</MMClips>
  <ScaleCrop>false</ScaleCrop>
  <HeadingPairs>
    <vt:vector size="6" baseType="variant">
      <vt:variant>
        <vt:lpstr>Fonts Used</vt:lpstr>
      </vt:variant>
      <vt:variant>
        <vt:i4>7</vt:i4>
      </vt:variant>
      <vt:variant>
        <vt:lpstr>Theme</vt:lpstr>
      </vt:variant>
      <vt:variant>
        <vt:i4>3</vt:i4>
      </vt:variant>
      <vt:variant>
        <vt:lpstr>Slide Titles</vt:lpstr>
      </vt:variant>
      <vt:variant>
        <vt:i4>12</vt:i4>
      </vt:variant>
    </vt:vector>
  </HeadingPairs>
  <TitlesOfParts>
    <vt:vector size="22" baseType="lpstr">
      <vt:lpstr>ＭＳ Ｐゴシック</vt:lpstr>
      <vt:lpstr>Arial</vt:lpstr>
      <vt:lpstr>Calibri</vt:lpstr>
      <vt:lpstr>Calibri Light</vt:lpstr>
      <vt:lpstr>Century</vt:lpstr>
      <vt:lpstr>Century Gothic</vt:lpstr>
      <vt:lpstr>Comic Sans MS</vt:lpstr>
      <vt:lpstr>Office Theme</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Ninestiles Academy Trust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Baljeet Mohr</dc:creator>
  <cp:lastModifiedBy>Rachael Whittaker</cp:lastModifiedBy>
  <cp:revision>49</cp:revision>
  <dcterms:created xsi:type="dcterms:W3CDTF">2020-05-14T11:31:57Z</dcterms:created>
  <dcterms:modified xsi:type="dcterms:W3CDTF">2020-05-22T11:17:52Z</dcterms:modified>
</cp:coreProperties>
</file>