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4" r:id="rId4"/>
    <p:sldId id="285" r:id="rId5"/>
    <p:sldId id="286" r:id="rId6"/>
    <p:sldId id="288" r:id="rId7"/>
    <p:sldId id="289" r:id="rId8"/>
    <p:sldId id="268" r:id="rId9"/>
    <p:sldId id="290" r:id="rId10"/>
    <p:sldId id="279" r:id="rId11"/>
    <p:sldId id="280" r:id="rId12"/>
    <p:sldId id="291" r:id="rId13"/>
    <p:sldId id="271" r:id="rId14"/>
    <p:sldId id="292" r:id="rId15"/>
    <p:sldId id="293" r:id="rId16"/>
    <p:sldId id="294" r:id="rId17"/>
    <p:sldId id="28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6036D2-D70C-9995-A594-D455AB32A2AD}" v="3" dt="2019-07-03T07:02:13.585"/>
    <p1510:client id="{EE48AE2D-EB08-7DD7-732D-9B5CAE693EB5}" v="2" dt="2019-10-12T10:06:06.2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cf5e8e9771740bda8c388330529c75ce5851798c932a7da2c0de6000780cbe21::" providerId="AD" clId="Web-{EE48AE2D-EB08-7DD7-732D-9B5CAE693EB5}"/>
    <pc:docChg chg="modSld">
      <pc:chgData name="Guest User" userId="S::urn:spo:anon#cf5e8e9771740bda8c388330529c75ce5851798c932a7da2c0de6000780cbe21::" providerId="AD" clId="Web-{EE48AE2D-EB08-7DD7-732D-9B5CAE693EB5}" dt="2019-10-12T10:06:06.292" v="1" actId="14100"/>
      <pc:docMkLst>
        <pc:docMk/>
      </pc:docMkLst>
      <pc:sldChg chg="modSp">
        <pc:chgData name="Guest User" userId="S::urn:spo:anon#cf5e8e9771740bda8c388330529c75ce5851798c932a7da2c0de6000780cbe21::" providerId="AD" clId="Web-{EE48AE2D-EB08-7DD7-732D-9B5CAE693EB5}" dt="2019-10-12T10:06:06.292" v="1" actId="14100"/>
        <pc:sldMkLst>
          <pc:docMk/>
          <pc:sldMk cId="1503845203" sldId="285"/>
        </pc:sldMkLst>
        <pc:picChg chg="mod">
          <ac:chgData name="Guest User" userId="S::urn:spo:anon#cf5e8e9771740bda8c388330529c75ce5851798c932a7da2c0de6000780cbe21::" providerId="AD" clId="Web-{EE48AE2D-EB08-7DD7-732D-9B5CAE693EB5}" dt="2019-10-12T10:06:06.292" v="1" actId="14100"/>
          <ac:picMkLst>
            <pc:docMk/>
            <pc:sldMk cId="1503845203" sldId="285"/>
            <ac:picMk id="2" creationId="{951999EE-FE6D-46E9-8C7F-FCFDC502EE01}"/>
          </ac:picMkLst>
        </pc:picChg>
      </pc:sldChg>
    </pc:docChg>
  </pc:docChgLst>
  <pc:docChgLst>
    <pc:chgData name="Miss C Murphy (olstrose.bham.sch.uk)" userId="S::c.murphy1@olstrose.bham.sch.uk::346bef66-60c2-4370-9b4d-56b792a8203a" providerId="AD" clId="Web-{016036D2-D70C-9995-A594-D455AB32A2AD}"/>
    <pc:docChg chg="addSld delSld modSld sldOrd">
      <pc:chgData name="Miss C Murphy (olstrose.bham.sch.uk)" userId="S::c.murphy1@olstrose.bham.sch.uk::346bef66-60c2-4370-9b4d-56b792a8203a" providerId="AD" clId="Web-{016036D2-D70C-9995-A594-D455AB32A2AD}" dt="2019-07-03T07:20:42.294" v="1250" actId="1076"/>
      <pc:docMkLst>
        <pc:docMk/>
      </pc:docMkLst>
      <pc:sldChg chg="del">
        <pc:chgData name="Miss C Murphy (olstrose.bham.sch.uk)" userId="S::c.murphy1@olstrose.bham.sch.uk::346bef66-60c2-4370-9b4d-56b792a8203a" providerId="AD" clId="Web-{016036D2-D70C-9995-A594-D455AB32A2AD}" dt="2019-07-03T06:56:45.209" v="830"/>
        <pc:sldMkLst>
          <pc:docMk/>
          <pc:sldMk cId="3727780369" sldId="258"/>
        </pc:sldMkLst>
      </pc:sldChg>
      <pc:sldChg chg="del">
        <pc:chgData name="Miss C Murphy (olstrose.bham.sch.uk)" userId="S::c.murphy1@olstrose.bham.sch.uk::346bef66-60c2-4370-9b4d-56b792a8203a" providerId="AD" clId="Web-{016036D2-D70C-9995-A594-D455AB32A2AD}" dt="2019-07-03T06:50:06.973" v="126"/>
        <pc:sldMkLst>
          <pc:docMk/>
          <pc:sldMk cId="1397982216" sldId="259"/>
        </pc:sldMkLst>
      </pc:sldChg>
      <pc:sldChg chg="modSp del">
        <pc:chgData name="Miss C Murphy (olstrose.bham.sch.uk)" userId="S::c.murphy1@olstrose.bham.sch.uk::346bef66-60c2-4370-9b4d-56b792a8203a" providerId="AD" clId="Web-{016036D2-D70C-9995-A594-D455AB32A2AD}" dt="2019-07-03T06:51:11.848" v="214"/>
        <pc:sldMkLst>
          <pc:docMk/>
          <pc:sldMk cId="1584456634" sldId="262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0:57.426" v="184" actId="20577"/>
          <ac:spMkLst>
            <pc:docMk/>
            <pc:sldMk cId="1584456634" sldId="262"/>
            <ac:spMk id="2" creationId="{00000000-0000-0000-0000-000000000000}"/>
          </ac:spMkLst>
        </pc:spChg>
      </pc:sldChg>
      <pc:sldChg chg="addSp modSp">
        <pc:chgData name="Miss C Murphy (olstrose.bham.sch.uk)" userId="S::c.murphy1@olstrose.bham.sch.uk::346bef66-60c2-4370-9b4d-56b792a8203a" providerId="AD" clId="Web-{016036D2-D70C-9995-A594-D455AB32A2AD}" dt="2019-07-03T06:58:06.709" v="873" actId="20577"/>
        <pc:sldMkLst>
          <pc:docMk/>
          <pc:sldMk cId="2940017431" sldId="268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8:06.709" v="873" actId="20577"/>
          <ac:spMkLst>
            <pc:docMk/>
            <pc:sldMk cId="2940017431" sldId="268"/>
            <ac:spMk id="3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016036D2-D70C-9995-A594-D455AB32A2AD}" dt="2019-07-03T06:57:17.178" v="837" actId="14100"/>
          <ac:picMkLst>
            <pc:docMk/>
            <pc:sldMk cId="2940017431" sldId="268"/>
            <ac:picMk id="2" creationId="{C77544CB-CA52-4F2E-B05F-8BA6781F1190}"/>
          </ac:picMkLst>
        </pc:picChg>
        <pc:picChg chg="mod">
          <ac:chgData name="Miss C Murphy (olstrose.bham.sch.uk)" userId="S::c.murphy1@olstrose.bham.sch.uk::346bef66-60c2-4370-9b4d-56b792a8203a" providerId="AD" clId="Web-{016036D2-D70C-9995-A594-D455AB32A2AD}" dt="2019-07-03T06:57:35.975" v="855" actId="1076"/>
          <ac:picMkLst>
            <pc:docMk/>
            <pc:sldMk cId="2940017431" sldId="268"/>
            <ac:picMk id="7" creationId="{00000000-0000-0000-0000-000000000000}"/>
          </ac:picMkLst>
        </pc:picChg>
      </pc:sldChg>
      <pc:sldChg chg="addSp modSp">
        <pc:chgData name="Miss C Murphy (olstrose.bham.sch.uk)" userId="S::c.murphy1@olstrose.bham.sch.uk::346bef66-60c2-4370-9b4d-56b792a8203a" providerId="AD" clId="Web-{016036D2-D70C-9995-A594-D455AB32A2AD}" dt="2019-07-03T07:20:42.294" v="1250" actId="1076"/>
        <pc:sldMkLst>
          <pc:docMk/>
          <pc:sldMk cId="1801464520" sldId="271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4:32.789" v="1058" actId="20577"/>
          <ac:spMkLst>
            <pc:docMk/>
            <pc:sldMk cId="1801464520" sldId="271"/>
            <ac:spMk id="3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016036D2-D70C-9995-A594-D455AB32A2AD}" dt="2019-07-03T07:20:42.294" v="1250" actId="1076"/>
          <ac:spMkLst>
            <pc:docMk/>
            <pc:sldMk cId="1801464520" sldId="271"/>
            <ac:spMk id="4" creationId="{33478275-5B65-4DF9-98AE-4587014B2760}"/>
          </ac:spMkLst>
        </pc:spChg>
        <pc:picChg chg="add ord">
          <ac:chgData name="Miss C Murphy (olstrose.bham.sch.uk)" userId="S::c.murphy1@olstrose.bham.sch.uk::346bef66-60c2-4370-9b4d-56b792a8203a" providerId="AD" clId="Web-{016036D2-D70C-9995-A594-D455AB32A2AD}" dt="2019-07-03T07:04:18.133" v="1054"/>
          <ac:picMkLst>
            <pc:docMk/>
            <pc:sldMk cId="1801464520" sldId="271"/>
            <ac:picMk id="6" creationId="{8511683C-5144-4E6B-8927-A93DCC043293}"/>
          </ac:picMkLst>
        </pc:picChg>
      </pc:sldChg>
      <pc:sldChg chg="delSp modSp del">
        <pc:chgData name="Miss C Murphy (olstrose.bham.sch.uk)" userId="S::c.murphy1@olstrose.bham.sch.uk::346bef66-60c2-4370-9b4d-56b792a8203a" providerId="AD" clId="Web-{016036D2-D70C-9995-A594-D455AB32A2AD}" dt="2019-07-03T06:59:26.288" v="903"/>
        <pc:sldMkLst>
          <pc:docMk/>
          <pc:sldMk cId="29568656" sldId="278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8:39.522" v="878" actId="20577"/>
          <ac:spMkLst>
            <pc:docMk/>
            <pc:sldMk cId="29568656" sldId="278"/>
            <ac:spMk id="3" creationId="{00000000-0000-0000-0000-000000000000}"/>
          </ac:spMkLst>
        </pc:spChg>
        <pc:picChg chg="del">
          <ac:chgData name="Miss C Murphy (olstrose.bham.sch.uk)" userId="S::c.murphy1@olstrose.bham.sch.uk::346bef66-60c2-4370-9b4d-56b792a8203a" providerId="AD" clId="Web-{016036D2-D70C-9995-A594-D455AB32A2AD}" dt="2019-07-03T06:58:36.256" v="877"/>
          <ac:picMkLst>
            <pc:docMk/>
            <pc:sldMk cId="29568656" sldId="278"/>
            <ac:picMk id="5" creationId="{00000000-0000-0000-0000-000000000000}"/>
          </ac:picMkLst>
        </pc:picChg>
      </pc:sldChg>
      <pc:sldChg chg="addSp modSp">
        <pc:chgData name="Miss C Murphy (olstrose.bham.sch.uk)" userId="S::c.murphy1@olstrose.bham.sch.uk::346bef66-60c2-4370-9b4d-56b792a8203a" providerId="AD" clId="Web-{016036D2-D70C-9995-A594-D455AB32A2AD}" dt="2019-07-03T06:59:55.257" v="912" actId="20577"/>
        <pc:sldMkLst>
          <pc:docMk/>
          <pc:sldMk cId="216611236" sldId="279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9:55.257" v="912" actId="20577"/>
          <ac:spMkLst>
            <pc:docMk/>
            <pc:sldMk cId="216611236" sldId="279"/>
            <ac:spMk id="3" creationId="{00000000-0000-0000-0000-000000000000}"/>
          </ac:spMkLst>
        </pc:spChg>
        <pc:picChg chg="mod">
          <ac:chgData name="Miss C Murphy (olstrose.bham.sch.uk)" userId="S::c.murphy1@olstrose.bham.sch.uk::346bef66-60c2-4370-9b4d-56b792a8203a" providerId="AD" clId="Web-{016036D2-D70C-9995-A594-D455AB32A2AD}" dt="2019-07-03T06:59:50.319" v="911" actId="1076"/>
          <ac:picMkLst>
            <pc:docMk/>
            <pc:sldMk cId="216611236" sldId="279"/>
            <ac:picMk id="2" creationId="{00000000-0000-0000-0000-000000000000}"/>
          </ac:picMkLst>
        </pc:picChg>
        <pc:picChg chg="add">
          <ac:chgData name="Miss C Murphy (olstrose.bham.sch.uk)" userId="S::c.murphy1@olstrose.bham.sch.uk::346bef66-60c2-4370-9b4d-56b792a8203a" providerId="AD" clId="Web-{016036D2-D70C-9995-A594-D455AB32A2AD}" dt="2019-07-03T06:59:47.100" v="910"/>
          <ac:picMkLst>
            <pc:docMk/>
            <pc:sldMk cId="216611236" sldId="279"/>
            <ac:picMk id="5" creationId="{B4497B24-280B-45A4-9291-53E2579E7D3F}"/>
          </ac:picMkLst>
        </pc:picChg>
      </pc:sldChg>
      <pc:sldChg chg="addSp modSp">
        <pc:chgData name="Miss C Murphy (olstrose.bham.sch.uk)" userId="S::c.murphy1@olstrose.bham.sch.uk::346bef66-60c2-4370-9b4d-56b792a8203a" providerId="AD" clId="Web-{016036D2-D70C-9995-A594-D455AB32A2AD}" dt="2019-07-03T07:00:16.257" v="924" actId="1076"/>
        <pc:sldMkLst>
          <pc:docMk/>
          <pc:sldMk cId="3336006440" sldId="280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0:14.179" v="923" actId="1076"/>
          <ac:spMkLst>
            <pc:docMk/>
            <pc:sldMk cId="3336006440" sldId="280"/>
            <ac:spMk id="3" creationId="{00000000-0000-0000-0000-000000000000}"/>
          </ac:spMkLst>
        </pc:spChg>
        <pc:picChg chg="mod">
          <ac:chgData name="Miss C Murphy (olstrose.bham.sch.uk)" userId="S::c.murphy1@olstrose.bham.sch.uk::346bef66-60c2-4370-9b4d-56b792a8203a" providerId="AD" clId="Web-{016036D2-D70C-9995-A594-D455AB32A2AD}" dt="2019-07-03T07:00:16.257" v="924" actId="1076"/>
          <ac:picMkLst>
            <pc:docMk/>
            <pc:sldMk cId="3336006440" sldId="280"/>
            <ac:picMk id="2" creationId="{00000000-0000-0000-0000-000000000000}"/>
          </ac:picMkLst>
        </pc:picChg>
        <pc:picChg chg="add">
          <ac:chgData name="Miss C Murphy (olstrose.bham.sch.uk)" userId="S::c.murphy1@olstrose.bham.sch.uk::346bef66-60c2-4370-9b4d-56b792a8203a" providerId="AD" clId="Web-{016036D2-D70C-9995-A594-D455AB32A2AD}" dt="2019-07-03T07:00:00.726" v="916"/>
          <ac:picMkLst>
            <pc:docMk/>
            <pc:sldMk cId="3336006440" sldId="280"/>
            <ac:picMk id="6" creationId="{AD66BE9E-FC7F-465B-B3AB-F4559C0D3D3D}"/>
          </ac:picMkLst>
        </pc:picChg>
      </pc:sldChg>
      <pc:sldChg chg="del">
        <pc:chgData name="Miss C Murphy (olstrose.bham.sch.uk)" userId="S::c.murphy1@olstrose.bham.sch.uk::346bef66-60c2-4370-9b4d-56b792a8203a" providerId="AD" clId="Web-{016036D2-D70C-9995-A594-D455AB32A2AD}" dt="2019-07-03T07:05:45.180" v="1156"/>
        <pc:sldMkLst>
          <pc:docMk/>
          <pc:sldMk cId="2960718173" sldId="281"/>
        </pc:sldMkLst>
      </pc:sldChg>
      <pc:sldChg chg="del">
        <pc:chgData name="Miss C Murphy (olstrose.bham.sch.uk)" userId="S::c.murphy1@olstrose.bham.sch.uk::346bef66-60c2-4370-9b4d-56b792a8203a" providerId="AD" clId="Web-{016036D2-D70C-9995-A594-D455AB32A2AD}" dt="2019-07-03T07:05:51.587" v="1157"/>
        <pc:sldMkLst>
          <pc:docMk/>
          <pc:sldMk cId="1506688848" sldId="282"/>
        </pc:sldMkLst>
      </pc:sldChg>
      <pc:sldChg chg="addSp delSp modSp add ord">
        <pc:chgData name="Miss C Murphy (olstrose.bham.sch.uk)" userId="S::c.murphy1@olstrose.bham.sch.uk::346bef66-60c2-4370-9b4d-56b792a8203a" providerId="AD" clId="Web-{016036D2-D70C-9995-A594-D455AB32A2AD}" dt="2019-07-03T06:49:52.192" v="124" actId="1076"/>
        <pc:sldMkLst>
          <pc:docMk/>
          <pc:sldMk cId="2906316992" sldId="284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48:40.675" v="58" actId="20577"/>
          <ac:spMkLst>
            <pc:docMk/>
            <pc:sldMk cId="2906316992" sldId="284"/>
            <ac:spMk id="2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016036D2-D70C-9995-A594-D455AB32A2AD}" dt="2019-07-03T06:49:50.566" v="122" actId="20577"/>
          <ac:spMkLst>
            <pc:docMk/>
            <pc:sldMk cId="2906316992" sldId="284"/>
            <ac:spMk id="6" creationId="{1F42416E-2142-4599-BD04-17970BE131B6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49:52.192" v="124" actId="1076"/>
          <ac:spMkLst>
            <pc:docMk/>
            <pc:sldMk cId="2906316992" sldId="284"/>
            <ac:spMk id="7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016036D2-D70C-9995-A594-D455AB32A2AD}" dt="2019-07-03T06:49:37.207" v="110" actId="20577"/>
          <ac:spMkLst>
            <pc:docMk/>
            <pc:sldMk cId="2906316992" sldId="284"/>
            <ac:spMk id="8" creationId="{F064BCCC-6634-46C3-A08D-CC812C01296C}"/>
          </ac:spMkLst>
        </pc:spChg>
        <pc:spChg chg="add mod">
          <ac:chgData name="Miss C Murphy (olstrose.bham.sch.uk)" userId="S::c.murphy1@olstrose.bham.sch.uk::346bef66-60c2-4370-9b4d-56b792a8203a" providerId="AD" clId="Web-{016036D2-D70C-9995-A594-D455AB32A2AD}" dt="2019-07-03T06:49:31.566" v="107" actId="1076"/>
          <ac:spMkLst>
            <pc:docMk/>
            <pc:sldMk cId="2906316992" sldId="284"/>
            <ac:spMk id="9" creationId="{2CD6EC86-E12A-4FFA-9F88-F81EF737BAB2}"/>
          </ac:spMkLst>
        </pc:spChg>
        <pc:picChg chg="del">
          <ac:chgData name="Miss C Murphy (olstrose.bham.sch.uk)" userId="S::c.murphy1@olstrose.bham.sch.uk::346bef66-60c2-4370-9b4d-56b792a8203a" providerId="AD" clId="Web-{016036D2-D70C-9995-A594-D455AB32A2AD}" dt="2019-07-03T06:47:56.847" v="3"/>
          <ac:picMkLst>
            <pc:docMk/>
            <pc:sldMk cId="2906316992" sldId="284"/>
            <ac:picMk id="3" creationId="{00000000-0000-0000-0000-000000000000}"/>
          </ac:picMkLst>
        </pc:picChg>
        <pc:picChg chg="del">
          <ac:chgData name="Miss C Murphy (olstrose.bham.sch.uk)" userId="S::c.murphy1@olstrose.bham.sch.uk::346bef66-60c2-4370-9b4d-56b792a8203a" providerId="AD" clId="Web-{016036D2-D70C-9995-A594-D455AB32A2AD}" dt="2019-07-03T06:47:56.394" v="2"/>
          <ac:picMkLst>
            <pc:docMk/>
            <pc:sldMk cId="2906316992" sldId="284"/>
            <ac:picMk id="4" creationId="{00000000-0000-0000-0000-000000000000}"/>
          </ac:picMkLst>
        </pc:picChg>
      </pc:sldChg>
      <pc:sldChg chg="add">
        <pc:chgData name="Miss C Murphy (olstrose.bham.sch.uk)" userId="S::c.murphy1@olstrose.bham.sch.uk::346bef66-60c2-4370-9b4d-56b792a8203a" providerId="AD" clId="Web-{016036D2-D70C-9995-A594-D455AB32A2AD}" dt="2019-07-03T06:50:02.644" v="125"/>
        <pc:sldMkLst>
          <pc:docMk/>
          <pc:sldMk cId="1503845203" sldId="285"/>
        </pc:sldMkLst>
      </pc:sldChg>
      <pc:sldChg chg="modSp add ord">
        <pc:chgData name="Miss C Murphy (olstrose.bham.sch.uk)" userId="S::c.murphy1@olstrose.bham.sch.uk::346bef66-60c2-4370-9b4d-56b792a8203a" providerId="AD" clId="Web-{016036D2-D70C-9995-A594-D455AB32A2AD}" dt="2019-07-03T06:51:08.660" v="211" actId="20577"/>
        <pc:sldMkLst>
          <pc:docMk/>
          <pc:sldMk cId="3799793867" sldId="286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0:24.551" v="133" actId="20577"/>
          <ac:spMkLst>
            <pc:docMk/>
            <pc:sldMk cId="3799793867" sldId="286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0:49.817" v="179" actId="20577"/>
          <ac:spMkLst>
            <pc:docMk/>
            <pc:sldMk cId="3799793867" sldId="286"/>
            <ac:spMk id="11" creationId="{602B95DD-62F5-4254-8759-343C307A1C20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1:03.770" v="199" actId="20577"/>
          <ac:spMkLst>
            <pc:docMk/>
            <pc:sldMk cId="3799793867" sldId="286"/>
            <ac:spMk id="12" creationId="{1C8A5BF3-9174-4950-9D5D-F1FEA5963F8F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1:08.660" v="211" actId="20577"/>
          <ac:spMkLst>
            <pc:docMk/>
            <pc:sldMk cId="3799793867" sldId="286"/>
            <ac:spMk id="14" creationId="{7F191C46-4B86-453A-9093-ED99AE963B5E}"/>
          </ac:spMkLst>
        </pc:spChg>
      </pc:sldChg>
      <pc:sldChg chg="modSp add del">
        <pc:chgData name="Miss C Murphy (olstrose.bham.sch.uk)" userId="S::c.murphy1@olstrose.bham.sch.uk::346bef66-60c2-4370-9b4d-56b792a8203a" providerId="AD" clId="Web-{016036D2-D70C-9995-A594-D455AB32A2AD}" dt="2019-07-03T06:53:22.427" v="295"/>
        <pc:sldMkLst>
          <pc:docMk/>
          <pc:sldMk cId="1812836493" sldId="287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1:39.707" v="241" actId="20577"/>
          <ac:spMkLst>
            <pc:docMk/>
            <pc:sldMk cId="1812836493" sldId="287"/>
            <ac:spMk id="10" creationId="{981E9068-F1AE-4B8C-8218-4D02138AFA59}"/>
          </ac:spMkLst>
        </pc:spChg>
      </pc:sldChg>
      <pc:sldChg chg="delSp modSp add replId">
        <pc:chgData name="Miss C Murphy (olstrose.bham.sch.uk)" userId="S::c.murphy1@olstrose.bham.sch.uk::346bef66-60c2-4370-9b4d-56b792a8203a" providerId="AD" clId="Web-{016036D2-D70C-9995-A594-D455AB32A2AD}" dt="2019-07-03T06:55:52.740" v="763" actId="1076"/>
        <pc:sldMkLst>
          <pc:docMk/>
          <pc:sldMk cId="2470741943" sldId="288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5:52.740" v="763" actId="1076"/>
          <ac:spMkLst>
            <pc:docMk/>
            <pc:sldMk cId="2470741943" sldId="288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5:50.427" v="762" actId="1076"/>
          <ac:spMkLst>
            <pc:docMk/>
            <pc:sldMk cId="2470741943" sldId="288"/>
            <ac:spMk id="8" creationId="{3AA01F6E-1BD0-4A83-9F21-C07FF894B293}"/>
          </ac:spMkLst>
        </pc:spChg>
        <pc:spChg chg="del">
          <ac:chgData name="Miss C Murphy (olstrose.bham.sch.uk)" userId="S::c.murphy1@olstrose.bham.sch.uk::346bef66-60c2-4370-9b4d-56b792a8203a" providerId="AD" clId="Web-{016036D2-D70C-9995-A594-D455AB32A2AD}" dt="2019-07-03T06:52:32.036" v="265"/>
          <ac:spMkLst>
            <pc:docMk/>
            <pc:sldMk cId="2470741943" sldId="288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5:41.412" v="758" actId="1076"/>
          <ac:spMkLst>
            <pc:docMk/>
            <pc:sldMk cId="2470741943" sldId="288"/>
            <ac:spMk id="10" creationId="{981E9068-F1AE-4B8C-8218-4D02138AFA59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5:48.255" v="761" actId="1076"/>
          <ac:spMkLst>
            <pc:docMk/>
            <pc:sldMk cId="2470741943" sldId="288"/>
            <ac:spMk id="12" creationId="{1C8A5BF3-9174-4950-9D5D-F1FEA5963F8F}"/>
          </ac:spMkLst>
        </pc:spChg>
        <pc:picChg chg="mod">
          <ac:chgData name="Miss C Murphy (olstrose.bham.sch.uk)" userId="S::c.murphy1@olstrose.bham.sch.uk::346bef66-60c2-4370-9b4d-56b792a8203a" providerId="AD" clId="Web-{016036D2-D70C-9995-A594-D455AB32A2AD}" dt="2019-07-03T06:55:38.724" v="757" actId="14100"/>
          <ac:picMkLst>
            <pc:docMk/>
            <pc:sldMk cId="2470741943" sldId="288"/>
            <ac:picMk id="5" creationId="{D1EDE58B-FD5E-4D9B-8C7A-9B6596F7DBD9}"/>
          </ac:picMkLst>
        </pc:picChg>
      </pc:sldChg>
      <pc:sldChg chg="modSp add">
        <pc:chgData name="Miss C Murphy (olstrose.bham.sch.uk)" userId="S::c.murphy1@olstrose.bham.sch.uk::346bef66-60c2-4370-9b4d-56b792a8203a" providerId="AD" clId="Web-{016036D2-D70C-9995-A594-D455AB32A2AD}" dt="2019-07-03T06:56:41.459" v="827" actId="20577"/>
        <pc:sldMkLst>
          <pc:docMk/>
          <pc:sldMk cId="997829889" sldId="289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6:56:41.459" v="827" actId="20577"/>
          <ac:spMkLst>
            <pc:docMk/>
            <pc:sldMk cId="997829889" sldId="289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6:56:24.287" v="812" actId="20577"/>
          <ac:spMkLst>
            <pc:docMk/>
            <pc:sldMk cId="997829889" sldId="289"/>
            <ac:spMk id="5" creationId="{B023F8CA-ADB2-4BF5-8EA8-AF095A113073}"/>
          </ac:spMkLst>
        </pc:spChg>
      </pc:sldChg>
      <pc:sldChg chg="addSp delSp modSp add">
        <pc:chgData name="Miss C Murphy (olstrose.bham.sch.uk)" userId="S::c.murphy1@olstrose.bham.sch.uk::346bef66-60c2-4370-9b4d-56b792a8203a" providerId="AD" clId="Web-{016036D2-D70C-9995-A594-D455AB32A2AD}" dt="2019-07-03T06:59:23.147" v="902" actId="1076"/>
        <pc:sldMkLst>
          <pc:docMk/>
          <pc:sldMk cId="559311498" sldId="290"/>
        </pc:sldMkLst>
        <pc:spChg chg="del">
          <ac:chgData name="Miss C Murphy (olstrose.bham.sch.uk)" userId="S::c.murphy1@olstrose.bham.sch.uk::346bef66-60c2-4370-9b4d-56b792a8203a" providerId="AD" clId="Web-{016036D2-D70C-9995-A594-D455AB32A2AD}" dt="2019-07-03T06:58:47.334" v="881"/>
          <ac:spMkLst>
            <pc:docMk/>
            <pc:sldMk cId="559311498" sldId="290"/>
            <ac:spMk id="2" creationId="{88D32F4F-61C9-473B-9033-9A1B863A16D4}"/>
          </ac:spMkLst>
        </pc:spChg>
        <pc:spChg chg="add mod">
          <ac:chgData name="Miss C Murphy (olstrose.bham.sch.uk)" userId="S::c.murphy1@olstrose.bham.sch.uk::346bef66-60c2-4370-9b4d-56b792a8203a" providerId="AD" clId="Web-{016036D2-D70C-9995-A594-D455AB32A2AD}" dt="2019-07-03T06:59:21.522" v="901" actId="1076"/>
          <ac:spMkLst>
            <pc:docMk/>
            <pc:sldMk cId="559311498" sldId="290"/>
            <ac:spMk id="6" creationId="{B3D4FC80-EEF8-47A8-AC3C-846652204786}"/>
          </ac:spMkLst>
        </pc:spChg>
        <pc:picChg chg="del">
          <ac:chgData name="Miss C Murphy (olstrose.bham.sch.uk)" userId="S::c.murphy1@olstrose.bham.sch.uk::346bef66-60c2-4370-9b4d-56b792a8203a" providerId="AD" clId="Web-{016036D2-D70C-9995-A594-D455AB32A2AD}" dt="2019-07-03T06:58:55.022" v="886"/>
          <ac:picMkLst>
            <pc:docMk/>
            <pc:sldMk cId="559311498" sldId="290"/>
            <ac:picMk id="3" creationId="{A01B7FBA-7D4E-4766-9818-AECEB0EB5DC4}"/>
          </ac:picMkLst>
        </pc:picChg>
        <pc:picChg chg="add mod">
          <ac:chgData name="Miss C Murphy (olstrose.bham.sch.uk)" userId="S::c.murphy1@olstrose.bham.sch.uk::346bef66-60c2-4370-9b4d-56b792a8203a" providerId="AD" clId="Web-{016036D2-D70C-9995-A594-D455AB32A2AD}" dt="2019-07-03T06:59:23.147" v="902" actId="1076"/>
          <ac:picMkLst>
            <pc:docMk/>
            <pc:sldMk cId="559311498" sldId="290"/>
            <ac:picMk id="7" creationId="{BB84127F-7AE6-48E9-8692-4080F4D7FE63}"/>
          </ac:picMkLst>
        </pc:picChg>
      </pc:sldChg>
      <pc:sldChg chg="addSp delSp modSp add">
        <pc:chgData name="Miss C Murphy (olstrose.bham.sch.uk)" userId="S::c.murphy1@olstrose.bham.sch.uk::346bef66-60c2-4370-9b4d-56b792a8203a" providerId="AD" clId="Web-{016036D2-D70C-9995-A594-D455AB32A2AD}" dt="2019-07-03T07:19:51.028" v="1248" actId="1076"/>
        <pc:sldMkLst>
          <pc:docMk/>
          <pc:sldMk cId="4225798498" sldId="291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3:22.726" v="1040" actId="20577"/>
          <ac:spMkLst>
            <pc:docMk/>
            <pc:sldMk cId="4225798498" sldId="291"/>
            <ac:spMk id="6" creationId="{A865E744-AE18-4BC2-893F-3CFF78B02EE0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7:19:51.028" v="1248" actId="1076"/>
          <ac:spMkLst>
            <pc:docMk/>
            <pc:sldMk cId="4225798498" sldId="291"/>
            <ac:spMk id="10" creationId="{981E9068-F1AE-4B8C-8218-4D02138AFA59}"/>
          </ac:spMkLst>
        </pc:spChg>
        <pc:picChg chg="add del mod modCrop">
          <ac:chgData name="Miss C Murphy (olstrose.bham.sch.uk)" userId="S::c.murphy1@olstrose.bham.sch.uk::346bef66-60c2-4370-9b4d-56b792a8203a" providerId="AD" clId="Web-{016036D2-D70C-9995-A594-D455AB32A2AD}" dt="2019-07-03T07:02:14.539" v="938"/>
          <ac:picMkLst>
            <pc:docMk/>
            <pc:sldMk cId="4225798498" sldId="291"/>
            <ac:picMk id="2" creationId="{2512A800-EEE3-4500-A6C2-E1C057D3E6C7}"/>
          </ac:picMkLst>
        </pc:picChg>
        <pc:picChg chg="add mod modCrop">
          <ac:chgData name="Miss C Murphy (olstrose.bham.sch.uk)" userId="S::c.murphy1@olstrose.bham.sch.uk::346bef66-60c2-4370-9b4d-56b792a8203a" providerId="AD" clId="Web-{016036D2-D70C-9995-A594-D455AB32A2AD}" dt="2019-07-03T07:03:25.164" v="1044" actId="1076"/>
          <ac:picMkLst>
            <pc:docMk/>
            <pc:sldMk cId="4225798498" sldId="291"/>
            <ac:picMk id="4" creationId="{C3021343-51F1-4289-8F69-FE58B62F977E}"/>
          </ac:picMkLst>
        </pc:picChg>
        <pc:picChg chg="del">
          <ac:chgData name="Miss C Murphy (olstrose.bham.sch.uk)" userId="S::c.murphy1@olstrose.bham.sch.uk::346bef66-60c2-4370-9b4d-56b792a8203a" providerId="AD" clId="Web-{016036D2-D70C-9995-A594-D455AB32A2AD}" dt="2019-07-03T07:01:45.820" v="926"/>
          <ac:picMkLst>
            <pc:docMk/>
            <pc:sldMk cId="4225798498" sldId="291"/>
            <ac:picMk id="7" creationId="{D2232665-C2D4-4B8B-ABBB-C46486C7E8D8}"/>
          </ac:picMkLst>
        </pc:picChg>
      </pc:sldChg>
      <pc:sldChg chg="modSp add del">
        <pc:chgData name="Miss C Murphy (olstrose.bham.sch.uk)" userId="S::c.murphy1@olstrose.bham.sch.uk::346bef66-60c2-4370-9b4d-56b792a8203a" providerId="AD" clId="Web-{016036D2-D70C-9995-A594-D455AB32A2AD}" dt="2019-07-03T07:04:20.446" v="1055"/>
        <pc:sldMkLst>
          <pc:docMk/>
          <pc:sldMk cId="353451670" sldId="292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4:11.539" v="1052" actId="1076"/>
          <ac:spMkLst>
            <pc:docMk/>
            <pc:sldMk cId="353451670" sldId="292"/>
            <ac:spMk id="10" creationId="{981E9068-F1AE-4B8C-8218-4D02138AFA59}"/>
          </ac:spMkLst>
        </pc:spChg>
      </pc:sldChg>
      <pc:sldChg chg="addSp delSp modSp add replId">
        <pc:chgData name="Miss C Murphy (olstrose.bham.sch.uk)" userId="S::c.murphy1@olstrose.bham.sch.uk::346bef66-60c2-4370-9b4d-56b792a8203a" providerId="AD" clId="Web-{016036D2-D70C-9995-A594-D455AB32A2AD}" dt="2019-07-03T07:05:44.165" v="1155" actId="1076"/>
        <pc:sldMkLst>
          <pc:docMk/>
          <pc:sldMk cId="2856537629" sldId="292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5:32.149" v="1149" actId="20577"/>
          <ac:spMkLst>
            <pc:docMk/>
            <pc:sldMk cId="2856537629" sldId="292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7:05:03.086" v="1088" actId="20577"/>
          <ac:spMkLst>
            <pc:docMk/>
            <pc:sldMk cId="2856537629" sldId="292"/>
            <ac:spMk id="4" creationId="{33478275-5B65-4DF9-98AE-4587014B2760}"/>
          </ac:spMkLst>
        </pc:spChg>
        <pc:picChg chg="del">
          <ac:chgData name="Miss C Murphy (olstrose.bham.sch.uk)" userId="S::c.murphy1@olstrose.bham.sch.uk::346bef66-60c2-4370-9b4d-56b792a8203a" providerId="AD" clId="Web-{016036D2-D70C-9995-A594-D455AB32A2AD}" dt="2019-07-03T07:05:13.290" v="1092"/>
          <ac:picMkLst>
            <pc:docMk/>
            <pc:sldMk cId="2856537629" sldId="292"/>
            <ac:picMk id="2" creationId="{00000000-0000-0000-0000-000000000000}"/>
          </ac:picMkLst>
        </pc:picChg>
        <pc:picChg chg="add mod">
          <ac:chgData name="Miss C Murphy (olstrose.bham.sch.uk)" userId="S::c.murphy1@olstrose.bham.sch.uk::346bef66-60c2-4370-9b4d-56b792a8203a" providerId="AD" clId="Web-{016036D2-D70C-9995-A594-D455AB32A2AD}" dt="2019-07-03T07:05:44.165" v="1155" actId="1076"/>
          <ac:picMkLst>
            <pc:docMk/>
            <pc:sldMk cId="2856537629" sldId="292"/>
            <ac:picMk id="5" creationId="{AED7CBB3-9DE6-46DC-B0F6-AEAAE5F9E954}"/>
          </ac:picMkLst>
        </pc:picChg>
        <pc:picChg chg="del">
          <ac:chgData name="Miss C Murphy (olstrose.bham.sch.uk)" userId="S::c.murphy1@olstrose.bham.sch.uk::346bef66-60c2-4370-9b4d-56b792a8203a" providerId="AD" clId="Web-{016036D2-D70C-9995-A594-D455AB32A2AD}" dt="2019-07-03T07:05:12.868" v="1091"/>
          <ac:picMkLst>
            <pc:docMk/>
            <pc:sldMk cId="2856537629" sldId="292"/>
            <ac:picMk id="7" creationId="{00000000-0000-0000-0000-000000000000}"/>
          </ac:picMkLst>
        </pc:picChg>
      </pc:sldChg>
      <pc:sldChg chg="addSp delSp modSp add replId">
        <pc:chgData name="Miss C Murphy (olstrose.bham.sch.uk)" userId="S::c.murphy1@olstrose.bham.sch.uk::346bef66-60c2-4370-9b4d-56b792a8203a" providerId="AD" clId="Web-{016036D2-D70C-9995-A594-D455AB32A2AD}" dt="2019-07-03T07:05:59.415" v="1163" actId="1076"/>
        <pc:sldMkLst>
          <pc:docMk/>
          <pc:sldMk cId="757851952" sldId="293"/>
        </pc:sldMkLst>
        <pc:picChg chg="add mod">
          <ac:chgData name="Miss C Murphy (olstrose.bham.sch.uk)" userId="S::c.murphy1@olstrose.bham.sch.uk::346bef66-60c2-4370-9b4d-56b792a8203a" providerId="AD" clId="Web-{016036D2-D70C-9995-A594-D455AB32A2AD}" dt="2019-07-03T07:05:59.415" v="1163" actId="1076"/>
          <ac:picMkLst>
            <pc:docMk/>
            <pc:sldMk cId="757851952" sldId="293"/>
            <ac:picMk id="2" creationId="{463EE6D7-4B24-4168-9933-A8C7B0F7881B}"/>
          </ac:picMkLst>
        </pc:picChg>
        <pc:picChg chg="del">
          <ac:chgData name="Miss C Murphy (olstrose.bham.sch.uk)" userId="S::c.murphy1@olstrose.bham.sch.uk::346bef66-60c2-4370-9b4d-56b792a8203a" providerId="AD" clId="Web-{016036D2-D70C-9995-A594-D455AB32A2AD}" dt="2019-07-03T07:05:55.477" v="1159"/>
          <ac:picMkLst>
            <pc:docMk/>
            <pc:sldMk cId="757851952" sldId="293"/>
            <ac:picMk id="5" creationId="{AED7CBB3-9DE6-46DC-B0F6-AEAAE5F9E954}"/>
          </ac:picMkLst>
        </pc:picChg>
      </pc:sldChg>
      <pc:sldChg chg="modSp add replId">
        <pc:chgData name="Miss C Murphy (olstrose.bham.sch.uk)" userId="S::c.murphy1@olstrose.bham.sch.uk::346bef66-60c2-4370-9b4d-56b792a8203a" providerId="AD" clId="Web-{016036D2-D70C-9995-A594-D455AB32A2AD}" dt="2019-07-03T07:06:41.727" v="1245" actId="20577"/>
        <pc:sldMkLst>
          <pc:docMk/>
          <pc:sldMk cId="4006460950" sldId="294"/>
        </pc:sldMkLst>
        <pc:spChg chg="mod">
          <ac:chgData name="Miss C Murphy (olstrose.bham.sch.uk)" userId="S::c.murphy1@olstrose.bham.sch.uk::346bef66-60c2-4370-9b4d-56b792a8203a" providerId="AD" clId="Web-{016036D2-D70C-9995-A594-D455AB32A2AD}" dt="2019-07-03T07:06:41.727" v="1245" actId="20577"/>
          <ac:spMkLst>
            <pc:docMk/>
            <pc:sldMk cId="4006460950" sldId="294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016036D2-D70C-9995-A594-D455AB32A2AD}" dt="2019-07-03T07:06:13.290" v="1217" actId="20577"/>
          <ac:spMkLst>
            <pc:docMk/>
            <pc:sldMk cId="4006460950" sldId="294"/>
            <ac:spMk id="4" creationId="{33478275-5B65-4DF9-98AE-4587014B2760}"/>
          </ac:spMkLst>
        </pc:spChg>
        <pc:picChg chg="mod">
          <ac:chgData name="Miss C Murphy (olstrose.bham.sch.uk)" userId="S::c.murphy1@olstrose.bham.sch.uk::346bef66-60c2-4370-9b4d-56b792a8203a" providerId="AD" clId="Web-{016036D2-D70C-9995-A594-D455AB32A2AD}" dt="2019-07-03T07:06:23.493" v="1222" actId="1076"/>
          <ac:picMkLst>
            <pc:docMk/>
            <pc:sldMk cId="4006460950" sldId="294"/>
            <ac:picMk id="2" creationId="{463EE6D7-4B24-4168-9933-A8C7B0F7881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368" t="24076" r="13211" b="11839"/>
          <a:stretch/>
        </p:blipFill>
        <p:spPr>
          <a:xfrm>
            <a:off x="837127" y="311626"/>
            <a:ext cx="9878096" cy="63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286" t="12279" r="8954" b="-3125"/>
          <a:stretch/>
        </p:blipFill>
        <p:spPr>
          <a:xfrm>
            <a:off x="669702" y="212501"/>
            <a:ext cx="10637949" cy="664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640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9030" y="961356"/>
            <a:ext cx="7971906" cy="4924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600" dirty="0">
                <a:solidFill>
                  <a:srgbClr val="0070C0"/>
                </a:solidFill>
                <a:latin typeface="Comic Sans MS"/>
              </a:rPr>
              <a:t>What do these words mean?</a:t>
            </a:r>
            <a:endParaRPr lang="en-US">
              <a:solidFill>
                <a:srgbClr val="0070C0"/>
              </a:solidFill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414673" y="2348283"/>
            <a:ext cx="7971906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Prehistoric</a:t>
            </a:r>
            <a:r>
              <a:rPr lang="en-US" sz="3600" dirty="0">
                <a:latin typeface="Comic Sans MS"/>
                <a:ea typeface="Segoe UI"/>
                <a:cs typeface="Segoe UI"/>
              </a:rPr>
              <a:t>​</a:t>
            </a:r>
          </a:p>
          <a:p>
            <a:pPr algn="ctr" rtl="0"/>
            <a:endParaRPr lang="en-US" dirty="0">
              <a:latin typeface="Calibri"/>
              <a:cs typeface="Segoe U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2416E-2142-4599-BD04-17970BE131B6}"/>
              </a:ext>
            </a:extLst>
          </p:cNvPr>
          <p:cNvSpPr txBox="1"/>
          <p:nvPr/>
        </p:nvSpPr>
        <p:spPr>
          <a:xfrm>
            <a:off x="1113182" y="3978965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endParaRPr lang="en-US" dirty="0">
              <a:latin typeface="Calibri"/>
              <a:ea typeface="Segoe UI"/>
              <a:cs typeface="Segoe UI"/>
            </a:endParaRPr>
          </a:p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Past</a:t>
            </a:r>
            <a:r>
              <a:rPr lang="en-US" sz="3600" dirty="0">
                <a:latin typeface="Comic Sans MS"/>
                <a:ea typeface="Segoe UI"/>
                <a:cs typeface="Segoe UI"/>
              </a:rPr>
              <a:t>​</a:t>
            </a:r>
          </a:p>
          <a:p>
            <a:pPr algn="ctr" rtl="0"/>
            <a:endParaRPr lang="en-US" dirty="0">
              <a:solidFill>
                <a:srgbClr val="7030A0"/>
              </a:solidFill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64BCCC-6634-46C3-A08D-CC812C01296C}"/>
              </a:ext>
            </a:extLst>
          </p:cNvPr>
          <p:cNvSpPr txBox="1"/>
          <p:nvPr/>
        </p:nvSpPr>
        <p:spPr>
          <a:xfrm>
            <a:off x="7664726" y="1527313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Archeology</a:t>
            </a:r>
            <a:r>
              <a:rPr lang="en-US" sz="3600" dirty="0">
                <a:latin typeface="Comic Sans MS"/>
                <a:ea typeface="Segoe UI"/>
                <a:cs typeface="Segoe UI"/>
              </a:rPr>
              <a:t>​</a:t>
            </a:r>
            <a:endParaRPr lang="en-US" sz="3600">
              <a:latin typeface="Comic Sans MS"/>
              <a:cs typeface="Calibri"/>
            </a:endParaRPr>
          </a:p>
          <a:p>
            <a:pPr algn="ctr" rtl="0"/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D6EC86-E12A-4FFA-9F88-F81EF737BAB2}"/>
              </a:ext>
            </a:extLst>
          </p:cNvPr>
          <p:cNvSpPr txBox="1"/>
          <p:nvPr/>
        </p:nvSpPr>
        <p:spPr>
          <a:xfrm>
            <a:off x="7258878" y="4674704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cs typeface="Segoe UI"/>
              </a:rPr>
              <a:t>​</a:t>
            </a:r>
            <a:endParaRPr lang="en-US">
              <a:cs typeface="Calibri" panose="020F0502020204030204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Artefact</a:t>
            </a:r>
          </a:p>
        </p:txBody>
      </p:sp>
    </p:spTree>
    <p:extLst>
      <p:ext uri="{BB962C8B-B14F-4D97-AF65-F5344CB8AC3E}">
        <p14:creationId xmlns:p14="http://schemas.microsoft.com/office/powerpoint/2010/main" val="2906316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951999EE-FE6D-46E9-8C7F-FCFDC502E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01" y="-1606"/>
            <a:ext cx="12208031" cy="685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45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Key Vocabulary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541683" y="1022074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Prehistoric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5502966" y="1634987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Ice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336274" y="4310268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wooly mammoth​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8A5BF3-9174-4950-9D5D-F1FEA5963F8F}"/>
              </a:ext>
            </a:extLst>
          </p:cNvPr>
          <p:cNvSpPr txBox="1"/>
          <p:nvPr/>
        </p:nvSpPr>
        <p:spPr>
          <a:xfrm>
            <a:off x="3332922" y="5378726"/>
            <a:ext cx="692591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dirty="0">
                <a:latin typeface="Comic Sans MS"/>
                <a:ea typeface="Segoe UI"/>
                <a:cs typeface="Segoe UI"/>
              </a:rPr>
              <a:t>​​</a:t>
            </a:r>
            <a:endParaRPr lang="en-US" dirty="0"/>
          </a:p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glacier​​</a:t>
            </a:r>
          </a:p>
          <a:p>
            <a:pPr algn="ctr" rtl="0"/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152900" y="3341205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Past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559247" y="4666422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extinct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Source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Ice Age</a:t>
            </a:r>
            <a:endParaRPr lang="en-US" sz="3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9979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33850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-42241" y="-827"/>
            <a:ext cx="12127395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mic Sans MS"/>
                <a:cs typeface="Calibri"/>
              </a:rPr>
              <a:t>LO: To know that woolly mammoths lived in the Ice Age.</a:t>
            </a:r>
            <a:endParaRPr lang="en-GB" dirty="0">
              <a:ea typeface="+mn-lt"/>
              <a:cs typeface="+mn-lt"/>
            </a:endParaRPr>
          </a:p>
          <a:p>
            <a:r>
              <a:rPr lang="en-GB" sz="1400" dirty="0">
                <a:latin typeface="Comic Sans MS"/>
                <a:cs typeface="Calibri"/>
              </a:rPr>
              <a:t>Success Criteria:</a:t>
            </a:r>
            <a:endParaRPr lang="en-US" sz="1400">
              <a:latin typeface="Comic Sans MS"/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Comic Sans MS"/>
                <a:cs typeface="Calibri"/>
              </a:rPr>
              <a:t>During the Ice Age, almost all of Great </a:t>
            </a:r>
            <a:r>
              <a:rPr lang="en-GB" sz="1400" dirty="0" err="1">
                <a:latin typeface="Comic Sans MS"/>
                <a:cs typeface="Calibri"/>
              </a:rPr>
              <a:t>Britian</a:t>
            </a:r>
            <a:r>
              <a:rPr lang="en-GB" sz="1400" dirty="0">
                <a:latin typeface="Comic Sans MS"/>
                <a:cs typeface="Calibri"/>
              </a:rPr>
              <a:t> was covered by thick sheets of ice called glaciers.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Comic Sans MS"/>
                <a:cs typeface="Calibri"/>
              </a:rPr>
              <a:t>No people lived in Great Britain at this </a:t>
            </a:r>
            <a:r>
              <a:rPr lang="en-GB" sz="1400" err="1">
                <a:latin typeface="Comic Sans MS"/>
                <a:cs typeface="Calibri"/>
              </a:rPr>
              <a:t>time.An</a:t>
            </a:r>
            <a:r>
              <a:rPr lang="en-GB" sz="1400" dirty="0">
                <a:latin typeface="Comic Sans MS"/>
                <a:cs typeface="Calibri"/>
              </a:rPr>
              <a:t> animal called a woolly mammoth lived in </a:t>
            </a:r>
            <a:r>
              <a:rPr lang="en-GB" sz="1400" err="1">
                <a:latin typeface="Comic Sans MS"/>
                <a:cs typeface="Calibri"/>
              </a:rPr>
              <a:t>Britian</a:t>
            </a:r>
            <a:r>
              <a:rPr lang="en-GB" sz="1400" dirty="0">
                <a:latin typeface="Comic Sans MS"/>
                <a:cs typeface="Calibri"/>
              </a:rPr>
              <a:t>, it is now extinct.</a:t>
            </a:r>
          </a:p>
          <a:p>
            <a:pPr marL="285750" indent="-285750">
              <a:buFont typeface="Arial,Sans-Serif"/>
              <a:buChar char="•"/>
            </a:pPr>
            <a:r>
              <a:rPr lang="en-GB" sz="1400" dirty="0">
                <a:latin typeface="Comic Sans MS"/>
                <a:cs typeface="Calibri"/>
              </a:rPr>
              <a:t>When the ice began to melt, people crossed The English Channel by foot as the channel was shallow.</a:t>
            </a:r>
          </a:p>
          <a:p>
            <a:pPr marL="285750" indent="-285750">
              <a:buFont typeface="Arial,Sans-Serif"/>
              <a:buChar char="•"/>
            </a:pPr>
            <a:endParaRPr lang="en-GB" sz="1400" dirty="0">
              <a:latin typeface="Comic Sans MS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3158987" y="1750943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Prehistoric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336274" y="4310268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wooly mammoth​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8A5BF3-9174-4950-9D5D-F1FEA5963F8F}"/>
              </a:ext>
            </a:extLst>
          </p:cNvPr>
          <p:cNvSpPr txBox="1"/>
          <p:nvPr/>
        </p:nvSpPr>
        <p:spPr>
          <a:xfrm>
            <a:off x="3871291" y="5784574"/>
            <a:ext cx="692591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dirty="0">
                <a:latin typeface="Comic Sans MS"/>
                <a:ea typeface="Segoe UI"/>
                <a:cs typeface="Segoe UI"/>
              </a:rPr>
              <a:t>​​</a:t>
            </a:r>
            <a:endParaRPr lang="en-US" dirty="0"/>
          </a:p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glacier​​</a:t>
            </a:r>
          </a:p>
          <a:p>
            <a:pPr algn="ctr" rtl="0"/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5130248" y="373877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Past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559247" y="4666422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extinct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Source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Ice Age</a:t>
            </a:r>
            <a:endParaRPr lang="en-US" sz="3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0741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9683" y="1182203"/>
            <a:ext cx="11178224" cy="32316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MyriadPro-Regular"/>
              </a:rPr>
              <a:t>.</a:t>
            </a:r>
          </a:p>
          <a:p>
            <a:endParaRPr lang="en-GB" dirty="0"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  <a:ea typeface="+mn-lt"/>
                <a:cs typeface="+mn-lt"/>
              </a:rPr>
              <a:t>What do you know about the Ice Age? What do you think it means? What did it look like?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Comic Sans MS"/>
              <a:ea typeface="+mn-lt"/>
              <a:cs typeface="+mn-lt"/>
            </a:endParaRPr>
          </a:p>
          <a:p>
            <a:pPr algn="ctr"/>
            <a:endParaRPr lang="en-GB" sz="2800" dirty="0">
              <a:latin typeface="Comic Sans MS"/>
              <a:ea typeface="+mn-lt"/>
              <a:cs typeface="+mn-lt"/>
            </a:endParaRPr>
          </a:p>
          <a:p>
            <a:pPr algn="ctr"/>
            <a:endParaRPr lang="en-GB" sz="2800" dirty="0">
              <a:latin typeface="Comic Sans MS"/>
              <a:ea typeface="+mn-lt"/>
              <a:cs typeface="+mn-lt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  <a:ea typeface="+mn-lt"/>
                <a:cs typeface="+mn-lt"/>
              </a:rPr>
              <a:t>What do you think a woolly mammoth is?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Comic Sans MS"/>
              <a:ea typeface="+mn-lt"/>
              <a:cs typeface="+mn-lt"/>
            </a:endParaRP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058" y="4758912"/>
            <a:ext cx="2793463" cy="2099088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know that woolly mammoths lived in the Ice Age.</a:t>
            </a:r>
            <a:endParaRPr lang="en-GB" sz="2200" dirty="0">
              <a:latin typeface="Comic Sans MS"/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GB" sz="2200" dirty="0">
              <a:latin typeface="Comic Sans MS"/>
              <a:cs typeface="Calibri"/>
            </a:endParaRPr>
          </a:p>
          <a:p>
            <a:endParaRPr lang="en-GB" sz="2200" dirty="0"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7829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579" y="1045893"/>
            <a:ext cx="10614991" cy="40034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200" dirty="0">
              <a:latin typeface="Comic Sans MS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During the </a:t>
            </a:r>
            <a:r>
              <a:rPr lang="en-GB" sz="2200" dirty="0">
                <a:solidFill>
                  <a:srgbClr val="7030A0"/>
                </a:solidFill>
                <a:latin typeface="Comic Sans MS"/>
              </a:rPr>
              <a:t>Ice Age </a:t>
            </a:r>
            <a:r>
              <a:rPr lang="en-GB" sz="2200" dirty="0">
                <a:latin typeface="Comic Sans MS"/>
              </a:rPr>
              <a:t>almost all of Great Britain was covered by big sheets </a:t>
            </a:r>
            <a:r>
              <a:rPr lang="en-GB" sz="2200" dirty="0">
                <a:solidFill>
                  <a:srgbClr val="7030A0"/>
                </a:solidFill>
                <a:latin typeface="Comic Sans MS"/>
              </a:rPr>
              <a:t>of ice.</a:t>
            </a:r>
            <a:endParaRPr lang="en-GB"/>
          </a:p>
          <a:p>
            <a:pPr marL="0" indent="0">
              <a:buNone/>
            </a:pPr>
            <a:endParaRPr lang="en-GB" sz="2200" dirty="0">
              <a:latin typeface="Comic Sans MS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No people lived in Great Britain.</a:t>
            </a:r>
            <a:endParaRPr lang="en-GB" sz="2200" dirty="0">
              <a:latin typeface="Comic Sans MS"/>
              <a:ea typeface="+mn-lt"/>
              <a:cs typeface="+mn-lt"/>
            </a:endParaRPr>
          </a:p>
          <a:p>
            <a:pPr marL="0" indent="0">
              <a:buNone/>
            </a:pPr>
            <a:endParaRPr lang="en-GB" sz="2200" dirty="0">
              <a:solidFill>
                <a:srgbClr val="0070C0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sz="2200" dirty="0">
                <a:solidFill>
                  <a:srgbClr val="0070C0"/>
                </a:solidFill>
                <a:latin typeface="Comic Sans MS"/>
              </a:rPr>
              <a:t>What do you think might have lived there?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994" y="3713080"/>
            <a:ext cx="4450057" cy="2962748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C77544CB-CA52-4F2E-B05F-8BA6781F1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-788"/>
            <a:ext cx="12226786" cy="92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Talk task! </a:t>
            </a:r>
            <a:endParaRPr lang="en-US" dirty="0"/>
          </a:p>
        </p:txBody>
      </p:sp>
      <p:pic>
        <p:nvPicPr>
          <p:cNvPr id="4" name="Picture 3" descr="A drawing of a person&#10;&#10;Description generated with high confidence">
            <a:extLst>
              <a:ext uri="{FF2B5EF4-FFF2-40B4-BE49-F238E27FC236}">
                <a16:creationId xmlns:a16="http://schemas.microsoft.com/office/drawing/2014/main" id="{30A23BE3-CFF2-4E70-86BD-33F010BE9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4" y="680543"/>
            <a:ext cx="2346029" cy="1762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D4FC80-EEF8-47A8-AC3C-846652204786}"/>
              </a:ext>
            </a:extLst>
          </p:cNvPr>
          <p:cNvSpPr txBox="1"/>
          <p:nvPr/>
        </p:nvSpPr>
        <p:spPr>
          <a:xfrm>
            <a:off x="2670314" y="1237422"/>
            <a:ext cx="9336155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600" dirty="0">
                <a:latin typeface="Comic Sans MS"/>
                <a:cs typeface="Segoe UI"/>
              </a:rPr>
              <a:t>An animal called a </a:t>
            </a:r>
            <a:r>
              <a:rPr lang="en-GB" sz="2600" dirty="0">
                <a:solidFill>
                  <a:srgbClr val="7030A0"/>
                </a:solidFill>
                <a:latin typeface="Comic Sans MS"/>
                <a:cs typeface="Segoe UI"/>
              </a:rPr>
              <a:t>woolly mammoth </a:t>
            </a:r>
            <a:r>
              <a:rPr lang="en-GB" sz="2600" dirty="0">
                <a:latin typeface="Comic Sans MS"/>
                <a:cs typeface="Segoe UI"/>
              </a:rPr>
              <a:t>lived here.</a:t>
            </a:r>
            <a:r>
              <a:rPr lang="en-US" sz="2600" dirty="0">
                <a:latin typeface="Comic Sans MS"/>
                <a:cs typeface="Segoe UI"/>
              </a:rPr>
              <a:t>​</a:t>
            </a:r>
          </a:p>
          <a:p>
            <a:r>
              <a:rPr lang="en-GB" sz="2600" dirty="0">
                <a:latin typeface="Comic Sans MS"/>
                <a:cs typeface="Segoe UI"/>
              </a:rPr>
              <a:t>​</a:t>
            </a:r>
          </a:p>
          <a:p>
            <a:pPr algn="ctr"/>
            <a:r>
              <a:rPr lang="en-GB" sz="2600" dirty="0">
                <a:solidFill>
                  <a:srgbClr val="0070C0"/>
                </a:solidFill>
                <a:latin typeface="Comic Sans MS"/>
                <a:cs typeface="Segoe UI"/>
              </a:rPr>
              <a:t>Can you describe the </a:t>
            </a:r>
            <a:r>
              <a:rPr lang="en-GB" sz="2600" dirty="0">
                <a:solidFill>
                  <a:srgbClr val="7030A0"/>
                </a:solidFill>
                <a:latin typeface="Comic Sans MS"/>
                <a:cs typeface="Segoe UI"/>
              </a:rPr>
              <a:t>woolly mammoth?</a:t>
            </a:r>
          </a:p>
        </p:txBody>
      </p:sp>
      <p:pic>
        <p:nvPicPr>
          <p:cNvPr id="7" name="Picture 6" descr="A close up of an animal&#10;&#10;Description generated with very high confidence">
            <a:extLst>
              <a:ext uri="{FF2B5EF4-FFF2-40B4-BE49-F238E27FC236}">
                <a16:creationId xmlns:a16="http://schemas.microsoft.com/office/drawing/2014/main" id="{BB84127F-7AE6-48E9-8692-4080F4D7FE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429" t="44673" r="38947" b="9375"/>
          <a:stretch/>
        </p:blipFill>
        <p:spPr>
          <a:xfrm>
            <a:off x="3103575" y="2972135"/>
            <a:ext cx="5648085" cy="398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311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362" y="158426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They lived nearly 13,000 years ago.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They were up to 11 feet tall and weighed 6 tonnes. ( 75 times heavier than us!)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They have big tusks and a large trunk.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They are covered in wool to keep them warm.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They ate plants, tree and grass. ( vegetarian.)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429" t="44673" r="38947" b="9375"/>
          <a:stretch/>
        </p:blipFill>
        <p:spPr>
          <a:xfrm>
            <a:off x="6564556" y="3080734"/>
            <a:ext cx="5084688" cy="3586766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B4497B24-280B-45A4-9291-53E2579E7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-788"/>
            <a:ext cx="12226786" cy="92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1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536" y="98791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solidFill>
                  <a:srgbClr val="7030A0"/>
                </a:solidFill>
              </a:rPr>
              <a:t>T</a:t>
            </a:r>
            <a:r>
              <a:rPr lang="en-GB" sz="1800" dirty="0">
                <a:solidFill>
                  <a:srgbClr val="7030A0"/>
                </a:solidFill>
                <a:latin typeface="Comic Sans MS"/>
              </a:rPr>
              <a:t>hey become extinct ( died) because the world got warmer.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There was not enough food for them to eat.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We do not see them today as they can only live in very cold weather.</a:t>
            </a:r>
          </a:p>
          <a:p>
            <a:endParaRPr lang="en-GB" sz="1800" dirty="0">
              <a:solidFill>
                <a:srgbClr val="7030A0"/>
              </a:solidFill>
              <a:latin typeface="Comic Sans MS"/>
            </a:endParaRPr>
          </a:p>
          <a:p>
            <a:r>
              <a:rPr lang="en-GB" sz="1800" dirty="0">
                <a:solidFill>
                  <a:srgbClr val="7030A0"/>
                </a:solidFill>
                <a:latin typeface="Comic Sans MS"/>
              </a:rPr>
              <a:t>We still have their bones today to look at and learn from.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429" t="44673" r="38947" b="9375"/>
          <a:stretch/>
        </p:blipFill>
        <p:spPr>
          <a:xfrm>
            <a:off x="6964968" y="3310872"/>
            <a:ext cx="4957601" cy="3497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2241" t="9111" r="24396" b="60608"/>
          <a:stretch/>
        </p:blipFill>
        <p:spPr>
          <a:xfrm>
            <a:off x="360608" y="3647487"/>
            <a:ext cx="2292440" cy="2920738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AD66BE9E-FC7F-465B-B3AB-F4559C0D3D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" y="-788"/>
            <a:ext cx="12226786" cy="92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06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-58806" y="-9110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65E744-AE18-4BC2-893F-3CFF78B02EE0}"/>
              </a:ext>
            </a:extLst>
          </p:cNvPr>
          <p:cNvSpPr txBox="1"/>
          <p:nvPr/>
        </p:nvSpPr>
        <p:spPr>
          <a:xfrm>
            <a:off x="1134738" y="1235726"/>
            <a:ext cx="9096259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latin typeface="Comic Sans MS"/>
                <a:cs typeface="Segoe UI"/>
              </a:rPr>
              <a:t>You are going to write a description of a 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woolly mammoth!</a:t>
            </a:r>
            <a:endParaRPr lang="en-US" sz="3200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r>
              <a:rPr lang="en-GB" sz="3200" dirty="0">
                <a:latin typeface="Comic Sans MS"/>
                <a:cs typeface="Segoe UI"/>
              </a:rPr>
              <a:t>​</a:t>
            </a:r>
          </a:p>
          <a:p>
            <a:pPr algn="ctr"/>
            <a:r>
              <a:rPr lang="en-GB" sz="3200" dirty="0">
                <a:latin typeface="Comic Sans MS"/>
                <a:cs typeface="Segoe UI"/>
              </a:rPr>
              <a:t>Use your vocabulary word bank to help you!​</a:t>
            </a:r>
          </a:p>
        </p:txBody>
      </p:sp>
      <p:pic>
        <p:nvPicPr>
          <p:cNvPr id="4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C3021343-51F1-4289-8F69-FE58B62F97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451" t="26400" r="26897" b="23400"/>
          <a:stretch/>
        </p:blipFill>
        <p:spPr>
          <a:xfrm>
            <a:off x="3970684" y="3941281"/>
            <a:ext cx="4842415" cy="289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798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11683C-5144-4E6B-8927-A93DCC04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971" y="6298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600" dirty="0">
              <a:cs typeface="Calibri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Comic Sans MS"/>
              </a:rPr>
              <a:t>Who would like to read their description to the class?</a:t>
            </a:r>
          </a:p>
          <a:p>
            <a:pPr marL="0" indent="0" algn="ctr">
              <a:buNone/>
            </a:pPr>
            <a:endParaRPr lang="en-GB" sz="2400" dirty="0">
              <a:solidFill>
                <a:srgbClr val="0070C0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Comic Sans MS"/>
              </a:rPr>
              <a:t>What do we like about it?</a:t>
            </a:r>
          </a:p>
          <a:p>
            <a:pPr marL="0" indent="0" algn="ctr">
              <a:buNone/>
            </a:pPr>
            <a:endParaRPr lang="en-GB" sz="2400" dirty="0">
              <a:solidFill>
                <a:srgbClr val="0070C0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Comic Sans MS"/>
              </a:rPr>
              <a:t>What is your favourite thing about a </a:t>
            </a:r>
            <a:r>
              <a:rPr lang="en-GB" sz="2400" dirty="0">
                <a:solidFill>
                  <a:srgbClr val="7030A0"/>
                </a:solidFill>
                <a:latin typeface="Comic Sans MS"/>
              </a:rPr>
              <a:t>woolly mammoth?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5021" t="42913" r="24695" b="11313"/>
          <a:stretch/>
        </p:blipFill>
        <p:spPr>
          <a:xfrm>
            <a:off x="1020790" y="3734874"/>
            <a:ext cx="4997937" cy="25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4429" t="44673" r="40398" b="18215"/>
          <a:stretch/>
        </p:blipFill>
        <p:spPr>
          <a:xfrm>
            <a:off x="6651108" y="3631842"/>
            <a:ext cx="4885281" cy="28980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478275-5B65-4DF9-98AE-4587014B2760}"/>
              </a:ext>
            </a:extLst>
          </p:cNvPr>
          <p:cNvSpPr txBox="1"/>
          <p:nvPr/>
        </p:nvSpPr>
        <p:spPr>
          <a:xfrm>
            <a:off x="65433" y="-828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464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11683C-5144-4E6B-8927-A93DCC04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971" y="6298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600" dirty="0">
              <a:cs typeface="Calibri"/>
            </a:endParaRPr>
          </a:p>
          <a:p>
            <a:pPr marL="0" indent="0" algn="ctr">
              <a:buNone/>
            </a:pPr>
            <a:r>
              <a:rPr lang="en-GB" sz="3600" dirty="0">
                <a:latin typeface="Comic Sans MS"/>
              </a:rPr>
              <a:t>Tell me 3 things you know about a </a:t>
            </a:r>
            <a:r>
              <a:rPr lang="en-GB" sz="3600" dirty="0">
                <a:solidFill>
                  <a:srgbClr val="7030A0"/>
                </a:solidFill>
                <a:latin typeface="Comic Sans MS"/>
              </a:rPr>
              <a:t>woolly mammoth!</a:t>
            </a:r>
          </a:p>
          <a:p>
            <a:pPr marL="0" indent="0" algn="ctr">
              <a:buNone/>
            </a:pPr>
            <a:endParaRPr lang="en-GB" sz="3600" dirty="0">
              <a:solidFill>
                <a:srgbClr val="0070C0"/>
              </a:solidFill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478275-5B65-4DF9-98AE-4587014B2760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Questions on your whiteboards! </a:t>
            </a:r>
            <a:endParaRPr lang="en-US" dirty="0"/>
          </a:p>
        </p:txBody>
      </p:sp>
      <p:pic>
        <p:nvPicPr>
          <p:cNvPr id="5" name="Picture 4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AED7CBB3-9DE6-46DC-B0F6-AEAAE5F9E9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756" y="2658883"/>
            <a:ext cx="1786087" cy="37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537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11683C-5144-4E6B-8927-A93DCC04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971" y="6298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600" dirty="0">
              <a:cs typeface="Calibri"/>
            </a:endParaRPr>
          </a:p>
          <a:p>
            <a:pPr marL="0" indent="0" algn="ctr">
              <a:buNone/>
            </a:pPr>
            <a:r>
              <a:rPr lang="en-GB" sz="3600" dirty="0">
                <a:latin typeface="Comic Sans MS"/>
              </a:rPr>
              <a:t>Tell me 3 things you know about a </a:t>
            </a:r>
            <a:r>
              <a:rPr lang="en-GB" sz="3600" dirty="0">
                <a:solidFill>
                  <a:srgbClr val="7030A0"/>
                </a:solidFill>
                <a:latin typeface="Comic Sans MS"/>
              </a:rPr>
              <a:t>woolly mammoth!</a:t>
            </a:r>
          </a:p>
          <a:p>
            <a:pPr marL="0" indent="0" algn="ctr">
              <a:buNone/>
            </a:pPr>
            <a:endParaRPr lang="en-GB" sz="3600" dirty="0">
              <a:solidFill>
                <a:srgbClr val="0070C0"/>
              </a:solidFill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478275-5B65-4DF9-98AE-4587014B2760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Questions on your whiteboards! </a:t>
            </a:r>
            <a:endParaRPr lang="en-US" dirty="0"/>
          </a:p>
        </p:txBody>
      </p:sp>
      <p:pic>
        <p:nvPicPr>
          <p:cNvPr id="2" name="Picture 6" descr="A picture containing sky, outdoor, animal, mammal&#10;&#10;Description generated with very high confidence">
            <a:extLst>
              <a:ext uri="{FF2B5EF4-FFF2-40B4-BE49-F238E27FC236}">
                <a16:creationId xmlns:a16="http://schemas.microsoft.com/office/drawing/2014/main" id="{463EE6D7-4B24-4168-9933-A8C7B0F78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595" y="3376717"/>
            <a:ext cx="4747591" cy="281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519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11683C-5144-4E6B-8927-A93DCC04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971" y="6298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dirty="0">
                <a:latin typeface="Comic Sans MS"/>
                <a:ea typeface="+mn-lt"/>
                <a:cs typeface="+mn-lt"/>
              </a:rPr>
              <a:t>What was Britain like during the </a:t>
            </a:r>
            <a:r>
              <a:rPr lang="en-GB" sz="2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Ice Age?</a:t>
            </a:r>
            <a:endParaRPr lang="en-US" sz="260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dirty="0">
                <a:latin typeface="Comic Sans MS"/>
                <a:ea typeface="+mn-lt"/>
                <a:cs typeface="+mn-lt"/>
              </a:rPr>
              <a:t>How did the </a:t>
            </a:r>
            <a:r>
              <a:rPr lang="en-GB" sz="2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Woolly Mammoth </a:t>
            </a:r>
            <a:r>
              <a:rPr lang="en-GB" sz="2600" dirty="0">
                <a:latin typeface="Comic Sans MS"/>
                <a:ea typeface="+mn-lt"/>
                <a:cs typeface="+mn-lt"/>
              </a:rPr>
              <a:t>survive? </a:t>
            </a:r>
            <a:endParaRPr lang="en-US" sz="260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en-GB" sz="2600" dirty="0"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600" dirty="0">
                <a:latin typeface="Comic Sans MS"/>
                <a:ea typeface="+mn-lt"/>
                <a:cs typeface="+mn-lt"/>
              </a:rPr>
              <a:t>What happened at the end of the </a:t>
            </a:r>
            <a:r>
              <a:rPr lang="en-GB" sz="26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Ice Age? </a:t>
            </a:r>
            <a:r>
              <a:rPr lang="en-GB" sz="2600" dirty="0">
                <a:latin typeface="Comic Sans MS"/>
                <a:ea typeface="+mn-lt"/>
                <a:cs typeface="+mn-lt"/>
              </a:rPr>
              <a:t>How did Britain become an island?</a:t>
            </a:r>
            <a:endParaRPr lang="en-US" sz="2600" dirty="0">
              <a:latin typeface="Comic Sans MS"/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6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3600" dirty="0">
              <a:cs typeface="Calibri"/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0070C0"/>
              </a:solidFill>
              <a:latin typeface="Calibri" panose="020F0502020204030204"/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478275-5B65-4DF9-98AE-4587014B2760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Quickfire Questions! </a:t>
            </a:r>
            <a:endParaRPr lang="en-US" dirty="0"/>
          </a:p>
        </p:txBody>
      </p:sp>
      <p:pic>
        <p:nvPicPr>
          <p:cNvPr id="2" name="Picture 6" descr="A picture containing sky, outdoor, animal, mammal&#10;&#10;Description generated with very high confidence">
            <a:extLst>
              <a:ext uri="{FF2B5EF4-FFF2-40B4-BE49-F238E27FC236}">
                <a16:creationId xmlns:a16="http://schemas.microsoft.com/office/drawing/2014/main" id="{463EE6D7-4B24-4168-9933-A8C7B0F78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03" y="4412042"/>
            <a:ext cx="3703983" cy="219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60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Quickfire</a:t>
            </a:r>
            <a:r>
              <a:rPr lang="en-GB" dirty="0"/>
              <a:t> Questions!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8034" y="1832355"/>
            <a:ext cx="1082735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was Britain like during the </a:t>
            </a:r>
            <a:r>
              <a:rPr lang="en-GB" sz="2800" dirty="0">
                <a:solidFill>
                  <a:srgbClr val="7030A0"/>
                </a:solidFill>
              </a:rPr>
              <a:t>Ice Age?</a:t>
            </a: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How did the </a:t>
            </a:r>
            <a:r>
              <a:rPr lang="en-GB" sz="2800" dirty="0">
                <a:solidFill>
                  <a:srgbClr val="7030A0"/>
                </a:solidFill>
              </a:rPr>
              <a:t>Woolly Mammoth </a:t>
            </a:r>
            <a:r>
              <a:rPr lang="en-GB" sz="2800" dirty="0"/>
              <a:t>survive? </a:t>
            </a:r>
          </a:p>
          <a:p>
            <a:pPr algn="ctr"/>
            <a:endParaRPr lang="en-GB" sz="2800" dirty="0"/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What happened at the end of the </a:t>
            </a:r>
            <a:r>
              <a:rPr lang="en-GB" sz="2800" dirty="0">
                <a:solidFill>
                  <a:srgbClr val="7030A0"/>
                </a:solidFill>
              </a:rPr>
              <a:t>Ice Age? </a:t>
            </a:r>
            <a:r>
              <a:rPr lang="en-GB" sz="2800" dirty="0"/>
              <a:t>How did Britain become an island?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6264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374</Words>
  <Application>Microsoft Office PowerPoint</Application>
  <PresentationFormat>Widescreen</PresentationFormat>
  <Paragraphs>114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Arial,Sans-Serif</vt:lpstr>
      <vt:lpstr>Calibri</vt:lpstr>
      <vt:lpstr>Calibri Light</vt:lpstr>
      <vt:lpstr>Comic Sans MS</vt:lpstr>
      <vt:lpstr>MyriadPro-Regular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Quickfire Questions!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Miss A Matts</cp:lastModifiedBy>
  <cp:revision>220</cp:revision>
  <dcterms:created xsi:type="dcterms:W3CDTF">2019-04-25T06:21:02Z</dcterms:created>
  <dcterms:modified xsi:type="dcterms:W3CDTF">2020-10-20T08:25:14Z</dcterms:modified>
</cp:coreProperties>
</file>