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5" autoAdjust="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176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6BFDD02-ED67-A24E-990A-FC1C14899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5425737-3D40-0A49-8156-17A730020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A6BB9B8-5A96-604C-BFEC-2F3DF55F68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03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17</cp:revision>
  <dcterms:created xsi:type="dcterms:W3CDTF">2019-07-05T11:02:13Z</dcterms:created>
  <dcterms:modified xsi:type="dcterms:W3CDTF">2020-09-11T13:06:29Z</dcterms:modified>
</cp:coreProperties>
</file>