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Delaney" userId="e9ec57d0e9d57402" providerId="LiveId" clId="{037AF71A-B1F5-413D-BFED-C491B9C59551}"/>
    <pc:docChg chg="custSel addSld modSld">
      <pc:chgData name="Deborah Delaney" userId="e9ec57d0e9d57402" providerId="LiveId" clId="{037AF71A-B1F5-413D-BFED-C491B9C59551}" dt="2020-11-25T13:24:59.780" v="197" actId="1076"/>
      <pc:docMkLst>
        <pc:docMk/>
      </pc:docMkLst>
      <pc:sldChg chg="addSp modSp mod">
        <pc:chgData name="Deborah Delaney" userId="e9ec57d0e9d57402" providerId="LiveId" clId="{037AF71A-B1F5-413D-BFED-C491B9C59551}" dt="2020-11-25T11:06:40.606" v="22" actId="255"/>
        <pc:sldMkLst>
          <pc:docMk/>
          <pc:sldMk cId="246160482" sldId="256"/>
        </pc:sldMkLst>
        <pc:spChg chg="add mod">
          <ac:chgData name="Deborah Delaney" userId="e9ec57d0e9d57402" providerId="LiveId" clId="{037AF71A-B1F5-413D-BFED-C491B9C59551}" dt="2020-11-25T11:06:40.606" v="22" actId="255"/>
          <ac:spMkLst>
            <pc:docMk/>
            <pc:sldMk cId="246160482" sldId="256"/>
            <ac:spMk id="2" creationId="{C7D78E25-C81E-42EB-A2FD-77682A15700F}"/>
          </ac:spMkLst>
        </pc:spChg>
      </pc:sldChg>
      <pc:sldChg chg="addSp modSp mod">
        <pc:chgData name="Deborah Delaney" userId="e9ec57d0e9d57402" providerId="LiveId" clId="{037AF71A-B1F5-413D-BFED-C491B9C59551}" dt="2020-11-25T11:09:15.038" v="30" actId="1076"/>
        <pc:sldMkLst>
          <pc:docMk/>
          <pc:sldMk cId="1921852570" sldId="258"/>
        </pc:sldMkLst>
        <pc:picChg chg="add mod modCrop">
          <ac:chgData name="Deborah Delaney" userId="e9ec57d0e9d57402" providerId="LiveId" clId="{037AF71A-B1F5-413D-BFED-C491B9C59551}" dt="2020-11-25T11:09:15.038" v="30" actId="1076"/>
          <ac:picMkLst>
            <pc:docMk/>
            <pc:sldMk cId="1921852570" sldId="258"/>
            <ac:picMk id="3" creationId="{B8B8E405-DA92-4C64-8C67-27446467F971}"/>
          </ac:picMkLst>
        </pc:picChg>
      </pc:sldChg>
      <pc:sldChg chg="addSp delSp modSp new mod">
        <pc:chgData name="Deborah Delaney" userId="e9ec57d0e9d57402" providerId="LiveId" clId="{037AF71A-B1F5-413D-BFED-C491B9C59551}" dt="2020-11-25T11:26:32.633" v="69" actId="1076"/>
        <pc:sldMkLst>
          <pc:docMk/>
          <pc:sldMk cId="4092709524" sldId="259"/>
        </pc:sldMkLst>
        <pc:picChg chg="add del mod modCrop">
          <ac:chgData name="Deborah Delaney" userId="e9ec57d0e9d57402" providerId="LiveId" clId="{037AF71A-B1F5-413D-BFED-C491B9C59551}" dt="2020-11-25T11:25:37.800" v="60" actId="478"/>
          <ac:picMkLst>
            <pc:docMk/>
            <pc:sldMk cId="4092709524" sldId="259"/>
            <ac:picMk id="3" creationId="{CA0A5C37-CC0E-4DA1-84E6-65E5E41DA103}"/>
          </ac:picMkLst>
        </pc:picChg>
        <pc:picChg chg="add mod modCrop">
          <ac:chgData name="Deborah Delaney" userId="e9ec57d0e9d57402" providerId="LiveId" clId="{037AF71A-B1F5-413D-BFED-C491B9C59551}" dt="2020-11-25T11:26:32.633" v="69" actId="1076"/>
          <ac:picMkLst>
            <pc:docMk/>
            <pc:sldMk cId="4092709524" sldId="259"/>
            <ac:picMk id="5" creationId="{034D46A8-0823-4D1F-83D7-AB96C3AD64DC}"/>
          </ac:picMkLst>
        </pc:picChg>
      </pc:sldChg>
      <pc:sldChg chg="addSp delSp modSp new mod">
        <pc:chgData name="Deborah Delaney" userId="e9ec57d0e9d57402" providerId="LiveId" clId="{037AF71A-B1F5-413D-BFED-C491B9C59551}" dt="2020-11-25T11:16:13.564" v="51" actId="1076"/>
        <pc:sldMkLst>
          <pc:docMk/>
          <pc:sldMk cId="23694263" sldId="260"/>
        </pc:sldMkLst>
        <pc:picChg chg="add del mod modCrop">
          <ac:chgData name="Deborah Delaney" userId="e9ec57d0e9d57402" providerId="LiveId" clId="{037AF71A-B1F5-413D-BFED-C491B9C59551}" dt="2020-11-25T11:15:02.061" v="43" actId="478"/>
          <ac:picMkLst>
            <pc:docMk/>
            <pc:sldMk cId="23694263" sldId="260"/>
            <ac:picMk id="3" creationId="{BB1CB0F2-8434-4DE4-8B15-3400481851D2}"/>
          </ac:picMkLst>
        </pc:picChg>
        <pc:picChg chg="add mod modCrop">
          <ac:chgData name="Deborah Delaney" userId="e9ec57d0e9d57402" providerId="LiveId" clId="{037AF71A-B1F5-413D-BFED-C491B9C59551}" dt="2020-11-25T11:16:13.564" v="51" actId="1076"/>
          <ac:picMkLst>
            <pc:docMk/>
            <pc:sldMk cId="23694263" sldId="260"/>
            <ac:picMk id="5" creationId="{33B525FA-7DBE-48E7-8E76-414A9B68E43A}"/>
          </ac:picMkLst>
        </pc:picChg>
      </pc:sldChg>
      <pc:sldChg chg="addSp modSp new mod">
        <pc:chgData name="Deborah Delaney" userId="e9ec57d0e9d57402" providerId="LiveId" clId="{037AF71A-B1F5-413D-BFED-C491B9C59551}" dt="2020-11-25T11:18:03.272" v="59" actId="14100"/>
        <pc:sldMkLst>
          <pc:docMk/>
          <pc:sldMk cId="765827027" sldId="261"/>
        </pc:sldMkLst>
        <pc:picChg chg="add mod modCrop">
          <ac:chgData name="Deborah Delaney" userId="e9ec57d0e9d57402" providerId="LiveId" clId="{037AF71A-B1F5-413D-BFED-C491B9C59551}" dt="2020-11-25T11:18:03.272" v="59" actId="14100"/>
          <ac:picMkLst>
            <pc:docMk/>
            <pc:sldMk cId="765827027" sldId="261"/>
            <ac:picMk id="3" creationId="{275E4594-78FE-488A-ADB2-ADCEB37DAC35}"/>
          </ac:picMkLst>
        </pc:picChg>
      </pc:sldChg>
      <pc:sldChg chg="addSp modSp new mod">
        <pc:chgData name="Deborah Delaney" userId="e9ec57d0e9d57402" providerId="LiveId" clId="{037AF71A-B1F5-413D-BFED-C491B9C59551}" dt="2020-11-25T11:29:53.099" v="78" actId="1076"/>
        <pc:sldMkLst>
          <pc:docMk/>
          <pc:sldMk cId="3494894831" sldId="262"/>
        </pc:sldMkLst>
        <pc:picChg chg="add mod modCrop">
          <ac:chgData name="Deborah Delaney" userId="e9ec57d0e9d57402" providerId="LiveId" clId="{037AF71A-B1F5-413D-BFED-C491B9C59551}" dt="2020-11-25T11:29:53.099" v="78" actId="1076"/>
          <ac:picMkLst>
            <pc:docMk/>
            <pc:sldMk cId="3494894831" sldId="262"/>
            <ac:picMk id="3" creationId="{04500202-4225-4FE2-B06E-838CAFC3A242}"/>
          </ac:picMkLst>
        </pc:picChg>
      </pc:sldChg>
      <pc:sldChg chg="addSp modSp new mod">
        <pc:chgData name="Deborah Delaney" userId="e9ec57d0e9d57402" providerId="LiveId" clId="{037AF71A-B1F5-413D-BFED-C491B9C59551}" dt="2020-11-25T11:31:47.394" v="89" actId="1076"/>
        <pc:sldMkLst>
          <pc:docMk/>
          <pc:sldMk cId="1309512522" sldId="263"/>
        </pc:sldMkLst>
        <pc:picChg chg="add mod modCrop">
          <ac:chgData name="Deborah Delaney" userId="e9ec57d0e9d57402" providerId="LiveId" clId="{037AF71A-B1F5-413D-BFED-C491B9C59551}" dt="2020-11-25T11:31:47.394" v="89" actId="1076"/>
          <ac:picMkLst>
            <pc:docMk/>
            <pc:sldMk cId="1309512522" sldId="263"/>
            <ac:picMk id="3" creationId="{2F318895-1A59-4637-9412-0DA775D8383C}"/>
          </ac:picMkLst>
        </pc:picChg>
      </pc:sldChg>
      <pc:sldChg chg="addSp modSp new mod">
        <pc:chgData name="Deborah Delaney" userId="e9ec57d0e9d57402" providerId="LiveId" clId="{037AF71A-B1F5-413D-BFED-C491B9C59551}" dt="2020-11-25T11:33:24.099" v="98" actId="1076"/>
        <pc:sldMkLst>
          <pc:docMk/>
          <pc:sldMk cId="3946028104" sldId="264"/>
        </pc:sldMkLst>
        <pc:picChg chg="add mod modCrop">
          <ac:chgData name="Deborah Delaney" userId="e9ec57d0e9d57402" providerId="LiveId" clId="{037AF71A-B1F5-413D-BFED-C491B9C59551}" dt="2020-11-25T11:33:24.099" v="98" actId="1076"/>
          <ac:picMkLst>
            <pc:docMk/>
            <pc:sldMk cId="3946028104" sldId="264"/>
            <ac:picMk id="3" creationId="{EA5EA0B1-BAA4-4EEE-91E7-CCADA4ED38D2}"/>
          </ac:picMkLst>
        </pc:picChg>
      </pc:sldChg>
      <pc:sldChg chg="addSp modSp new mod">
        <pc:chgData name="Deborah Delaney" userId="e9ec57d0e9d57402" providerId="LiveId" clId="{037AF71A-B1F5-413D-BFED-C491B9C59551}" dt="2020-11-25T11:35:24.090" v="108" actId="1076"/>
        <pc:sldMkLst>
          <pc:docMk/>
          <pc:sldMk cId="2664872986" sldId="265"/>
        </pc:sldMkLst>
        <pc:picChg chg="add mod modCrop">
          <ac:chgData name="Deborah Delaney" userId="e9ec57d0e9d57402" providerId="LiveId" clId="{037AF71A-B1F5-413D-BFED-C491B9C59551}" dt="2020-11-25T11:35:24.090" v="108" actId="1076"/>
          <ac:picMkLst>
            <pc:docMk/>
            <pc:sldMk cId="2664872986" sldId="265"/>
            <ac:picMk id="3" creationId="{7C3085F8-4FB2-4F3F-AE75-7B3C8DBD9F37}"/>
          </ac:picMkLst>
        </pc:picChg>
      </pc:sldChg>
      <pc:sldChg chg="addSp modSp new mod">
        <pc:chgData name="Deborah Delaney" userId="e9ec57d0e9d57402" providerId="LiveId" clId="{037AF71A-B1F5-413D-BFED-C491B9C59551}" dt="2020-11-25T11:37:35.985" v="117" actId="1076"/>
        <pc:sldMkLst>
          <pc:docMk/>
          <pc:sldMk cId="4203180589" sldId="266"/>
        </pc:sldMkLst>
        <pc:picChg chg="add mod modCrop">
          <ac:chgData name="Deborah Delaney" userId="e9ec57d0e9d57402" providerId="LiveId" clId="{037AF71A-B1F5-413D-BFED-C491B9C59551}" dt="2020-11-25T11:37:35.985" v="117" actId="1076"/>
          <ac:picMkLst>
            <pc:docMk/>
            <pc:sldMk cId="4203180589" sldId="266"/>
            <ac:picMk id="3" creationId="{1B4350DB-E62E-4608-8BCD-712126B7E77F}"/>
          </ac:picMkLst>
        </pc:picChg>
      </pc:sldChg>
      <pc:sldChg chg="addSp modSp new mod">
        <pc:chgData name="Deborah Delaney" userId="e9ec57d0e9d57402" providerId="LiveId" clId="{037AF71A-B1F5-413D-BFED-C491B9C59551}" dt="2020-11-25T11:40:44.162" v="127" actId="1076"/>
        <pc:sldMkLst>
          <pc:docMk/>
          <pc:sldMk cId="3668515009" sldId="267"/>
        </pc:sldMkLst>
        <pc:picChg chg="add mod modCrop">
          <ac:chgData name="Deborah Delaney" userId="e9ec57d0e9d57402" providerId="LiveId" clId="{037AF71A-B1F5-413D-BFED-C491B9C59551}" dt="2020-11-25T11:40:44.162" v="127" actId="1076"/>
          <ac:picMkLst>
            <pc:docMk/>
            <pc:sldMk cId="3668515009" sldId="267"/>
            <ac:picMk id="3" creationId="{79A92724-E375-4784-8BD2-6DDA97094BC3}"/>
          </ac:picMkLst>
        </pc:picChg>
      </pc:sldChg>
      <pc:sldChg chg="addSp modSp new mod">
        <pc:chgData name="Deborah Delaney" userId="e9ec57d0e9d57402" providerId="LiveId" clId="{037AF71A-B1F5-413D-BFED-C491B9C59551}" dt="2020-11-25T11:42:44.224" v="136" actId="1076"/>
        <pc:sldMkLst>
          <pc:docMk/>
          <pc:sldMk cId="3480306455" sldId="268"/>
        </pc:sldMkLst>
        <pc:picChg chg="add mod modCrop">
          <ac:chgData name="Deborah Delaney" userId="e9ec57d0e9d57402" providerId="LiveId" clId="{037AF71A-B1F5-413D-BFED-C491B9C59551}" dt="2020-11-25T11:42:44.224" v="136" actId="1076"/>
          <ac:picMkLst>
            <pc:docMk/>
            <pc:sldMk cId="3480306455" sldId="268"/>
            <ac:picMk id="3" creationId="{10ECDA31-D883-4BBC-93D3-1F9DD4E13F81}"/>
          </ac:picMkLst>
        </pc:picChg>
      </pc:sldChg>
      <pc:sldChg chg="addSp modSp new mod">
        <pc:chgData name="Deborah Delaney" userId="e9ec57d0e9d57402" providerId="LiveId" clId="{037AF71A-B1F5-413D-BFED-C491B9C59551}" dt="2020-11-25T11:44:34.557" v="145" actId="1076"/>
        <pc:sldMkLst>
          <pc:docMk/>
          <pc:sldMk cId="4274631694" sldId="269"/>
        </pc:sldMkLst>
        <pc:picChg chg="add mod modCrop">
          <ac:chgData name="Deborah Delaney" userId="e9ec57d0e9d57402" providerId="LiveId" clId="{037AF71A-B1F5-413D-BFED-C491B9C59551}" dt="2020-11-25T11:44:34.557" v="145" actId="1076"/>
          <ac:picMkLst>
            <pc:docMk/>
            <pc:sldMk cId="4274631694" sldId="269"/>
            <ac:picMk id="3" creationId="{A97FF406-EFA6-4269-A6AE-F1133B2477CC}"/>
          </ac:picMkLst>
        </pc:picChg>
      </pc:sldChg>
      <pc:sldChg chg="addSp modSp new mod">
        <pc:chgData name="Deborah Delaney" userId="e9ec57d0e9d57402" providerId="LiveId" clId="{037AF71A-B1F5-413D-BFED-C491B9C59551}" dt="2020-11-25T11:46:21.062" v="153" actId="14100"/>
        <pc:sldMkLst>
          <pc:docMk/>
          <pc:sldMk cId="1403534954" sldId="270"/>
        </pc:sldMkLst>
        <pc:picChg chg="add mod modCrop">
          <ac:chgData name="Deborah Delaney" userId="e9ec57d0e9d57402" providerId="LiveId" clId="{037AF71A-B1F5-413D-BFED-C491B9C59551}" dt="2020-11-25T11:46:21.062" v="153" actId="14100"/>
          <ac:picMkLst>
            <pc:docMk/>
            <pc:sldMk cId="1403534954" sldId="270"/>
            <ac:picMk id="3" creationId="{2AF666BA-93DF-46D9-83D2-AE8D4BA1B82E}"/>
          </ac:picMkLst>
        </pc:picChg>
      </pc:sldChg>
      <pc:sldChg chg="addSp modSp new mod">
        <pc:chgData name="Deborah Delaney" userId="e9ec57d0e9d57402" providerId="LiveId" clId="{037AF71A-B1F5-413D-BFED-C491B9C59551}" dt="2020-11-25T13:18:03.565" v="162" actId="1076"/>
        <pc:sldMkLst>
          <pc:docMk/>
          <pc:sldMk cId="403434941" sldId="271"/>
        </pc:sldMkLst>
        <pc:picChg chg="add mod modCrop">
          <ac:chgData name="Deborah Delaney" userId="e9ec57d0e9d57402" providerId="LiveId" clId="{037AF71A-B1F5-413D-BFED-C491B9C59551}" dt="2020-11-25T13:18:03.565" v="162" actId="1076"/>
          <ac:picMkLst>
            <pc:docMk/>
            <pc:sldMk cId="403434941" sldId="271"/>
            <ac:picMk id="3" creationId="{E6D58DC7-0618-484C-833B-D8FA68327354}"/>
          </ac:picMkLst>
        </pc:picChg>
      </pc:sldChg>
      <pc:sldChg chg="addSp modSp new mod">
        <pc:chgData name="Deborah Delaney" userId="e9ec57d0e9d57402" providerId="LiveId" clId="{037AF71A-B1F5-413D-BFED-C491B9C59551}" dt="2020-11-25T13:19:44.720" v="172" actId="1076"/>
        <pc:sldMkLst>
          <pc:docMk/>
          <pc:sldMk cId="622700623" sldId="272"/>
        </pc:sldMkLst>
        <pc:picChg chg="add mod modCrop">
          <ac:chgData name="Deborah Delaney" userId="e9ec57d0e9d57402" providerId="LiveId" clId="{037AF71A-B1F5-413D-BFED-C491B9C59551}" dt="2020-11-25T13:19:44.720" v="172" actId="1076"/>
          <ac:picMkLst>
            <pc:docMk/>
            <pc:sldMk cId="622700623" sldId="272"/>
            <ac:picMk id="3" creationId="{A3C3E7D4-E2FC-41B4-83CE-71A4EBE7ACBC}"/>
          </ac:picMkLst>
        </pc:picChg>
      </pc:sldChg>
      <pc:sldChg chg="addSp modSp new mod">
        <pc:chgData name="Deborah Delaney" userId="e9ec57d0e9d57402" providerId="LiveId" clId="{037AF71A-B1F5-413D-BFED-C491B9C59551}" dt="2020-11-25T13:21:20.706" v="180" actId="14100"/>
        <pc:sldMkLst>
          <pc:docMk/>
          <pc:sldMk cId="1237511218" sldId="273"/>
        </pc:sldMkLst>
        <pc:picChg chg="add mod modCrop">
          <ac:chgData name="Deborah Delaney" userId="e9ec57d0e9d57402" providerId="LiveId" clId="{037AF71A-B1F5-413D-BFED-C491B9C59551}" dt="2020-11-25T13:21:20.706" v="180" actId="14100"/>
          <ac:picMkLst>
            <pc:docMk/>
            <pc:sldMk cId="1237511218" sldId="273"/>
            <ac:picMk id="3" creationId="{0B22050E-8E82-4563-A729-21A3A63679F3}"/>
          </ac:picMkLst>
        </pc:picChg>
      </pc:sldChg>
      <pc:sldChg chg="addSp modSp new mod">
        <pc:chgData name="Deborah Delaney" userId="e9ec57d0e9d57402" providerId="LiveId" clId="{037AF71A-B1F5-413D-BFED-C491B9C59551}" dt="2020-11-25T13:23:08.870" v="188" actId="14100"/>
        <pc:sldMkLst>
          <pc:docMk/>
          <pc:sldMk cId="3810232386" sldId="274"/>
        </pc:sldMkLst>
        <pc:picChg chg="add mod modCrop">
          <ac:chgData name="Deborah Delaney" userId="e9ec57d0e9d57402" providerId="LiveId" clId="{037AF71A-B1F5-413D-BFED-C491B9C59551}" dt="2020-11-25T13:23:08.870" v="188" actId="14100"/>
          <ac:picMkLst>
            <pc:docMk/>
            <pc:sldMk cId="3810232386" sldId="274"/>
            <ac:picMk id="3" creationId="{D773D466-0500-4DB9-BC3E-7AF586BF875E}"/>
          </ac:picMkLst>
        </pc:picChg>
      </pc:sldChg>
      <pc:sldChg chg="addSp modSp new mod">
        <pc:chgData name="Deborah Delaney" userId="e9ec57d0e9d57402" providerId="LiveId" clId="{037AF71A-B1F5-413D-BFED-C491B9C59551}" dt="2020-11-25T13:24:59.780" v="197" actId="1076"/>
        <pc:sldMkLst>
          <pc:docMk/>
          <pc:sldMk cId="1800339258" sldId="275"/>
        </pc:sldMkLst>
        <pc:picChg chg="add mod modCrop">
          <ac:chgData name="Deborah Delaney" userId="e9ec57d0e9d57402" providerId="LiveId" clId="{037AF71A-B1F5-413D-BFED-C491B9C59551}" dt="2020-11-25T13:24:59.780" v="197" actId="1076"/>
          <ac:picMkLst>
            <pc:docMk/>
            <pc:sldMk cId="1800339258" sldId="275"/>
            <ac:picMk id="3" creationId="{0F429D66-21A2-464A-85AA-02B284073DF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601E2-DDF3-4458-8F23-805AC9131C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6B6F71-79F4-44E8-B8F1-04DC24A2BE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3213C9-1EE9-4064-9532-E4D5CA306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FA258-46E8-487E-9624-54A711B90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7F1C3-DA3A-4D2C-89E5-72ABF96D4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199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C0D32-E581-4F18-B1D1-367ED0883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58E8F-DC36-4E1C-8C37-144945EBD2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D1C186-0DF6-4D7C-B190-98C47D1E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B59B27-DB0B-4B53-981C-ECD7812E8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9B7D3-D98B-4F51-9BE3-7A9683FC5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203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CD818-219E-440B-AE91-2D3906607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1E48A8-E76C-41B2-BE8A-645A7F8567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A5FA0-5930-4E88-A548-82CB22A17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174A7-1C7C-49EB-B28E-3B77544B0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3DA80-87CF-4BC6-B062-39CC737D0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443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03E28-0037-4A43-99F6-9BEB9E4E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11183-860F-4044-A966-FE39AFB18D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AB422E-8EC4-4583-BB97-D8752E8693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93BDC7-6AA7-4E91-8717-39DD9F905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BC1ED0-CDF0-4D32-AF2E-AF7A0B024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307F0E-D114-4C7B-82D9-E10F62F88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229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1E8D2-7F62-4D47-8A29-F75E8328B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BCC5FE-4BFC-4482-9DCD-EF0D8B763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606D3-0C09-414A-ABB7-CA63527BA9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43943B-1FF9-4479-86AF-DEDFAD0B3F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A86785-4F52-48E5-877F-1CB8E0E199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858846-4AA6-4803-B725-726E72D18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AD4236-500E-46C0-9BDA-AC27E1958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6013C3-0E01-48BA-A950-6D367A143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221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45AAE-75E9-4172-9FE8-307396470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D80224-2852-4E75-BFF1-C2DA01638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C150C8-9D0F-4E84-8ECD-05A414A69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F80565-05CD-4380-9821-386A9B5AF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646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E8522C-749B-40A9-B029-30FD33C90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B4A006-A386-4645-9F95-DA62367D8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0FF33C-07C0-46CE-A315-B53FDA471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749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05ABA-A217-40A2-8D55-C314585DF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0B16D5-A64D-41F9-B850-20A01CE58E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11FAB4-BB23-46B6-B55B-FDF747C99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15D2DA-C260-47BF-A703-8AD888927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962027-2066-494A-BA2B-E538F175E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D462F6-3B9D-4581-9BD7-3BF3A484F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501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017DD-4F42-41BC-A131-56A846A97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707EE8-0AEE-425B-9271-1E8421A660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AD5A81-6404-42B5-B466-B961903A88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F7432E-3B5A-4E8C-923A-96DA490BD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62D1D9-689F-4164-87C8-5DCFA2558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8F0817-1B10-4EC1-94D2-9E4D1D405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03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829E8-DF0D-4D65-A4DD-D7BFA3230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C9FBDA-248F-4FBF-96FE-C348D2AE22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5290C-44F0-4A80-923C-0EC2B2D8E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996263-5237-4562-9EA9-87A1298EA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44FDF-16F6-4AD4-8B19-48FEC6CD3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620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7248BF-30B2-4102-A5FF-BC4FB45188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271D8E-16BA-4C25-B868-E6E62EC574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656727-AE2D-48D5-ABCC-0340F1974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B013B-D5D6-4A7D-86D5-F1727B358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3040E4-4FEB-4553-8202-A5802BB64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152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33176F-EDA0-4DD3-99B5-6B0901B8F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DABA8-A68B-416F-B014-EB7997140E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3F4FD0-2DE0-4D30-8B89-3FE34EC9AB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D1E9B-3283-41F3-86E9-E14412520BF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957CCF-7211-444C-B0DD-A232D03A4B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14FEAB-5543-4194-B34D-680C2D82E1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13BA17-E1FD-4AE9-A6DD-79E1B1BE7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466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4350DB-E62E-4608-8BCD-712126B7E7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57" t="17275" r="22064" b="9101"/>
          <a:stretch/>
        </p:blipFill>
        <p:spPr>
          <a:xfrm>
            <a:off x="1288111" y="-66318"/>
            <a:ext cx="9493858" cy="7151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180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A92724-E375-4784-8BD2-6DDA97094B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35" t="17623" r="22065" b="9333"/>
          <a:stretch/>
        </p:blipFill>
        <p:spPr>
          <a:xfrm>
            <a:off x="1265582" y="83603"/>
            <a:ext cx="9660835" cy="715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515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ECDA31-D883-4BBC-93D3-1F9DD4E13F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56" t="18782" r="22262" b="9449"/>
          <a:stretch/>
        </p:blipFill>
        <p:spPr>
          <a:xfrm>
            <a:off x="500932" y="-652955"/>
            <a:ext cx="10726309" cy="790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306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7FF406-EFA6-4269-A6AE-F1133B2477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17" t="18203" r="22457" b="8985"/>
          <a:stretch/>
        </p:blipFill>
        <p:spPr>
          <a:xfrm>
            <a:off x="890547" y="0"/>
            <a:ext cx="10129962" cy="7636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31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F666BA-93DF-46D9-83D2-AE8D4BA1B8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92" t="18551" r="22392" b="8986"/>
          <a:stretch/>
        </p:blipFill>
        <p:spPr>
          <a:xfrm>
            <a:off x="723569" y="57952"/>
            <a:ext cx="10368501" cy="772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534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D58DC7-0618-484C-833B-D8FA683273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83" t="18898" r="22652" b="9102"/>
          <a:stretch/>
        </p:blipFill>
        <p:spPr>
          <a:xfrm>
            <a:off x="1257631" y="0"/>
            <a:ext cx="9676737" cy="724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4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C3E7D4-E2FC-41B4-83CE-71A4EBE7AC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83" t="19131" r="22261" b="9216"/>
          <a:stretch/>
        </p:blipFill>
        <p:spPr>
          <a:xfrm>
            <a:off x="1820849" y="229333"/>
            <a:ext cx="9128097" cy="675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00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22050E-8E82-4563-A729-21A3A63679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21" t="19130" r="22913" b="8405"/>
          <a:stretch/>
        </p:blipFill>
        <p:spPr>
          <a:xfrm>
            <a:off x="1669775" y="250912"/>
            <a:ext cx="9136048" cy="6887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511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73D466-0500-4DB9-BC3E-7AF586BF87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04" t="18087" r="21935" b="9798"/>
          <a:stretch/>
        </p:blipFill>
        <p:spPr>
          <a:xfrm>
            <a:off x="906450" y="442148"/>
            <a:ext cx="9708542" cy="7062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32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429D66-21A2-464A-85AA-02B284073D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78" t="19478" r="22326" b="10957"/>
          <a:stretch/>
        </p:blipFill>
        <p:spPr>
          <a:xfrm>
            <a:off x="691764" y="153112"/>
            <a:ext cx="10066351" cy="726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3392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Deborah Delaney</dc:creator>
  <cp:lastModifiedBy>Martin Breslin</cp:lastModifiedBy>
  <cp:revision>6</cp:revision>
  <dcterms:created xsi:type="dcterms:W3CDTF">2020-11-25T09:17:58Z</dcterms:created>
  <dcterms:modified xsi:type="dcterms:W3CDTF">2020-12-04T11:01:53Z</dcterms:modified>
</cp:coreProperties>
</file>