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5" autoAdjust="0"/>
    <p:restoredTop sz="94673"/>
  </p:normalViewPr>
  <p:slideViewPr>
    <p:cSldViewPr snapToGrid="0" snapToObjects="1">
      <p:cViewPr varScale="1">
        <p:scale>
          <a:sx n="83" d="100"/>
          <a:sy n="83" d="100"/>
        </p:scale>
        <p:origin x="170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11/13/2020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16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352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553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1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215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223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391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51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8510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14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942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7821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16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047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6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A Matts</cp:lastModifiedBy>
  <cp:revision>20</cp:revision>
  <dcterms:created xsi:type="dcterms:W3CDTF">2019-07-05T11:02:13Z</dcterms:created>
  <dcterms:modified xsi:type="dcterms:W3CDTF">2020-11-13T10:42:26Z</dcterms:modified>
</cp:coreProperties>
</file>