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53" r:id="rId14"/>
    <p:sldId id="299" r:id="rId15"/>
    <p:sldId id="325" r:id="rId16"/>
    <p:sldId id="342" r:id="rId17"/>
    <p:sldId id="343" r:id="rId18"/>
    <p:sldId id="344" r:id="rId19"/>
    <p:sldId id="345" r:id="rId20"/>
    <p:sldId id="346" r:id="rId21"/>
    <p:sldId id="347" r:id="rId22"/>
    <p:sldId id="301" r:id="rId23"/>
    <p:sldId id="329" r:id="rId24"/>
    <p:sldId id="348" r:id="rId25"/>
    <p:sldId id="350" r:id="rId26"/>
    <p:sldId id="351" r:id="rId27"/>
    <p:sldId id="352" r:id="rId28"/>
    <p:sldId id="32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58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24"/>
      </p:cViewPr>
      <p:guideLst>
        <p:guide orient="horz" pos="3158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925D5A9-C703-42F5-9721-17C53E128751}"/>
    <pc:docChg chg="custSel modSld">
      <pc:chgData name="James Clegg" userId="c6df1435-7a36-4b38-be4d-16e68e91152f" providerId="ADAL" clId="{7925D5A9-C703-42F5-9721-17C53E128751}" dt="2020-12-14T11:00:41.964" v="18"/>
      <pc:docMkLst>
        <pc:docMk/>
      </pc:docMkLst>
      <pc:sldChg chg="modTransition">
        <pc:chgData name="James Clegg" userId="c6df1435-7a36-4b38-be4d-16e68e91152f" providerId="ADAL" clId="{7925D5A9-C703-42F5-9721-17C53E128751}" dt="2020-12-14T11:00:41.964" v="1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925D5A9-C703-42F5-9721-17C53E128751}" dt="2020-12-14T11:00:41.964" v="18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7925D5A9-C703-42F5-9721-17C53E128751}" dt="2020-12-14T11:00:41.964" v="1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3782242679" sldId="301"/>
        </pc:sldMkLst>
        <pc:picChg chg="del">
          <ac:chgData name="James Clegg" userId="c6df1435-7a36-4b38-be4d-16e68e91152f" providerId="ADAL" clId="{7925D5A9-C703-42F5-9721-17C53E128751}" dt="2020-12-14T10:57:30.605" v="9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1690022996" sldId="306"/>
        </pc:sldMkLst>
        <pc:picChg chg="del">
          <ac:chgData name="James Clegg" userId="c6df1435-7a36-4b38-be4d-16e68e91152f" providerId="ADAL" clId="{7925D5A9-C703-42F5-9721-17C53E128751}" dt="2020-12-14T11:00:30.412" v="17" actId="478"/>
          <ac:picMkLst>
            <pc:docMk/>
            <pc:sldMk cId="1690022996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1214213672" sldId="324"/>
        </pc:sldMkLst>
        <pc:picChg chg="del">
          <ac:chgData name="James Clegg" userId="c6df1435-7a36-4b38-be4d-16e68e91152f" providerId="ADAL" clId="{7925D5A9-C703-42F5-9721-17C53E128751}" dt="2020-12-14T10:57:49.944" v="15" actId="478"/>
          <ac:picMkLst>
            <pc:docMk/>
            <pc:sldMk cId="1214213672" sldId="32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2551130786" sldId="325"/>
        </pc:sldMkLst>
        <pc:picChg chg="del">
          <ac:chgData name="James Clegg" userId="c6df1435-7a36-4b38-be4d-16e68e91152f" providerId="ADAL" clId="{7925D5A9-C703-42F5-9721-17C53E128751}" dt="2020-12-14T10:57:11.366" v="2" actId="478"/>
          <ac:picMkLst>
            <pc:docMk/>
            <pc:sldMk cId="2551130786" sldId="32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18733746" sldId="329"/>
        </pc:sldMkLst>
        <pc:picChg chg="del">
          <ac:chgData name="James Clegg" userId="c6df1435-7a36-4b38-be4d-16e68e91152f" providerId="ADAL" clId="{7925D5A9-C703-42F5-9721-17C53E128751}" dt="2020-12-14T10:57:33.363" v="10" actId="478"/>
          <ac:picMkLst>
            <pc:docMk/>
            <pc:sldMk cId="18733746" sldId="329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1610011822" sldId="342"/>
        </pc:sldMkLst>
        <pc:picChg chg="del">
          <ac:chgData name="James Clegg" userId="c6df1435-7a36-4b38-be4d-16e68e91152f" providerId="ADAL" clId="{7925D5A9-C703-42F5-9721-17C53E128751}" dt="2020-12-14T10:57:14.142" v="3" actId="478"/>
          <ac:picMkLst>
            <pc:docMk/>
            <pc:sldMk cId="1610011822" sldId="342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4213909010" sldId="343"/>
        </pc:sldMkLst>
        <pc:picChg chg="del">
          <ac:chgData name="James Clegg" userId="c6df1435-7a36-4b38-be4d-16e68e91152f" providerId="ADAL" clId="{7925D5A9-C703-42F5-9721-17C53E128751}" dt="2020-12-14T10:57:16.963" v="4" actId="478"/>
          <ac:picMkLst>
            <pc:docMk/>
            <pc:sldMk cId="4213909010" sldId="34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901699651" sldId="344"/>
        </pc:sldMkLst>
        <pc:picChg chg="del">
          <ac:chgData name="James Clegg" userId="c6df1435-7a36-4b38-be4d-16e68e91152f" providerId="ADAL" clId="{7925D5A9-C703-42F5-9721-17C53E128751}" dt="2020-12-14T10:57:19.523" v="5" actId="478"/>
          <ac:picMkLst>
            <pc:docMk/>
            <pc:sldMk cId="901699651" sldId="34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2924362218" sldId="345"/>
        </pc:sldMkLst>
        <pc:picChg chg="del">
          <ac:chgData name="James Clegg" userId="c6df1435-7a36-4b38-be4d-16e68e91152f" providerId="ADAL" clId="{7925D5A9-C703-42F5-9721-17C53E128751}" dt="2020-12-14T10:57:22.443" v="6" actId="478"/>
          <ac:picMkLst>
            <pc:docMk/>
            <pc:sldMk cId="2924362218" sldId="345"/>
            <ac:picMk id="1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3678261953" sldId="346"/>
        </pc:sldMkLst>
        <pc:picChg chg="del">
          <ac:chgData name="James Clegg" userId="c6df1435-7a36-4b38-be4d-16e68e91152f" providerId="ADAL" clId="{7925D5A9-C703-42F5-9721-17C53E128751}" dt="2020-12-14T10:57:25.598" v="7" actId="478"/>
          <ac:picMkLst>
            <pc:docMk/>
            <pc:sldMk cId="3678261953" sldId="346"/>
            <ac:picMk id="9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445171632" sldId="347"/>
        </pc:sldMkLst>
        <pc:picChg chg="del">
          <ac:chgData name="James Clegg" userId="c6df1435-7a36-4b38-be4d-16e68e91152f" providerId="ADAL" clId="{7925D5A9-C703-42F5-9721-17C53E128751}" dt="2020-12-14T10:57:28.148" v="8" actId="478"/>
          <ac:picMkLst>
            <pc:docMk/>
            <pc:sldMk cId="445171632" sldId="347"/>
            <ac:picMk id="9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1313472379" sldId="348"/>
        </pc:sldMkLst>
        <pc:picChg chg="del">
          <ac:chgData name="James Clegg" userId="c6df1435-7a36-4b38-be4d-16e68e91152f" providerId="ADAL" clId="{7925D5A9-C703-42F5-9721-17C53E128751}" dt="2020-12-14T10:57:36.009" v="11" actId="478"/>
          <ac:picMkLst>
            <pc:docMk/>
            <pc:sldMk cId="1313472379" sldId="34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3318655294" sldId="350"/>
        </pc:sldMkLst>
        <pc:picChg chg="del">
          <ac:chgData name="James Clegg" userId="c6df1435-7a36-4b38-be4d-16e68e91152f" providerId="ADAL" clId="{7925D5A9-C703-42F5-9721-17C53E128751}" dt="2020-12-14T10:57:40.710" v="12" actId="478"/>
          <ac:picMkLst>
            <pc:docMk/>
            <pc:sldMk cId="3318655294" sldId="35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831281376" sldId="351"/>
        </pc:sldMkLst>
        <pc:picChg chg="del">
          <ac:chgData name="James Clegg" userId="c6df1435-7a36-4b38-be4d-16e68e91152f" providerId="ADAL" clId="{7925D5A9-C703-42F5-9721-17C53E128751}" dt="2020-12-14T10:57:44.866" v="13" actId="478"/>
          <ac:picMkLst>
            <pc:docMk/>
            <pc:sldMk cId="831281376" sldId="35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3919468516" sldId="352"/>
        </pc:sldMkLst>
        <pc:picChg chg="del">
          <ac:chgData name="James Clegg" userId="c6df1435-7a36-4b38-be4d-16e68e91152f" providerId="ADAL" clId="{7925D5A9-C703-42F5-9721-17C53E128751}" dt="2020-12-14T10:57:47.617" v="14" actId="478"/>
          <ac:picMkLst>
            <pc:docMk/>
            <pc:sldMk cId="3919468516" sldId="352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25D5A9-C703-42F5-9721-17C53E128751}" dt="2020-12-14T11:00:41.964" v="18"/>
        <pc:sldMkLst>
          <pc:docMk/>
          <pc:sldMk cId="4234393388" sldId="353"/>
        </pc:sldMkLst>
        <pc:picChg chg="del">
          <ac:chgData name="James Clegg" userId="c6df1435-7a36-4b38-be4d-16e68e91152f" providerId="ADAL" clId="{7925D5A9-C703-42F5-9721-17C53E128751}" dt="2020-12-14T10:57:08.508" v="1" actId="478"/>
          <ac:picMkLst>
            <pc:docMk/>
            <pc:sldMk cId="4234393388" sldId="35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image" Target="../media/image10.png"/><Relationship Id="rId21" Type="http://schemas.openxmlformats.org/officeDocument/2006/relationships/image" Target="../media/image25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19" Type="http://schemas.openxmlformats.org/officeDocument/2006/relationships/image" Target="../media/image24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9.png"/><Relationship Id="rId3" Type="http://schemas.openxmlformats.org/officeDocument/2006/relationships/image" Target="../media/image10.png"/><Relationship Id="rId21" Type="http://schemas.openxmlformats.org/officeDocument/2006/relationships/image" Target="../media/image26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25.png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19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Relationship Id="rId22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5.png"/><Relationship Id="rId7" Type="http://schemas.openxmlformats.org/officeDocument/2006/relationships/image" Target="../media/image22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6.png"/><Relationship Id="rId7" Type="http://schemas.openxmlformats.org/officeDocument/2006/relationships/image" Target="../media/image22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40.png"/><Relationship Id="rId5" Type="http://schemas.openxmlformats.org/officeDocument/2006/relationships/image" Target="../media/image28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72.png"/><Relationship Id="rId5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70.png"/><Relationship Id="rId5" Type="http://schemas.openxmlformats.org/officeDocument/2006/relationships/image" Target="../media/image7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2.png"/><Relationship Id="rId7" Type="http://schemas.openxmlformats.org/officeDocument/2006/relationships/image" Target="../media/image7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1" Type="http://schemas.openxmlformats.org/officeDocument/2006/relationships/image" Target="../media/image46.emf"/><Relationship Id="rId10" Type="http://schemas.openxmlformats.org/officeDocument/2006/relationships/image" Target="../media/image45.emf"/><Relationship Id="rId4" Type="http://schemas.openxmlformats.org/officeDocument/2006/relationships/image" Target="../media/image43.png"/><Relationship Id="rId9" Type="http://schemas.openxmlformats.org/officeDocument/2006/relationships/image" Target="../media/image7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8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6.png"/><Relationship Id="rId5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4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46.emf"/><Relationship Id="rId5" Type="http://schemas.openxmlformats.org/officeDocument/2006/relationships/image" Target="../media/image8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78707C3-98D4-4890-BC80-4DC5BBB69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 	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blipFill>
                <a:blip r:embed="rId4"/>
                <a:stretch>
                  <a:fillRect l="-1679" t="-11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47CF984A-1DD0-42C6-A0BE-F5C4576B6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865105"/>
              </p:ext>
            </p:extLst>
          </p:nvPr>
        </p:nvGraphicFramePr>
        <p:xfrm>
          <a:off x="822960" y="3022155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 	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970865"/>
              </a:xfrm>
              <a:prstGeom prst="rect">
                <a:avLst/>
              </a:prstGeom>
              <a:blipFill>
                <a:blip r:embed="rId5"/>
                <a:stretch>
                  <a:fillRect l="-1679" t="-11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47CF984A-1DD0-42C6-A0BE-F5C4576B68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2960" y="3022155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41788A3-BD2E-4740-B36C-23B3B07A7C6D}"/>
              </a:ext>
            </a:extLst>
          </p:cNvPr>
          <p:cNvSpPr txBox="1"/>
          <p:nvPr/>
        </p:nvSpPr>
        <p:spPr>
          <a:xfrm>
            <a:off x="2484482" y="308670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3D7CB90-2C94-4C55-B413-BF2CD361A952}"/>
              </a:ext>
            </a:extLst>
          </p:cNvPr>
          <p:cNvSpPr txBox="1"/>
          <p:nvPr/>
        </p:nvSpPr>
        <p:spPr>
          <a:xfrm>
            <a:off x="2484482" y="738048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A94C3D-3583-48F8-89C1-DFC6E07CCB80}"/>
              </a:ext>
            </a:extLst>
          </p:cNvPr>
          <p:cNvSpPr txBox="1"/>
          <p:nvPr/>
        </p:nvSpPr>
        <p:spPr>
          <a:xfrm>
            <a:off x="2484482" y="1167426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9405682-5872-4B87-8F4C-F6E9A44EBA4D}"/>
              </a:ext>
            </a:extLst>
          </p:cNvPr>
          <p:cNvSpPr txBox="1"/>
          <p:nvPr/>
        </p:nvSpPr>
        <p:spPr>
          <a:xfrm>
            <a:off x="2484482" y="1596804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1776E49-CCB8-44CF-80FA-A03A325CC067}"/>
              </a:ext>
            </a:extLst>
          </p:cNvPr>
          <p:cNvSpPr txBox="1"/>
          <p:nvPr/>
        </p:nvSpPr>
        <p:spPr>
          <a:xfrm>
            <a:off x="2636882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165FC8A-1564-452C-8C2E-75305D38EB72}"/>
              </a:ext>
            </a:extLst>
          </p:cNvPr>
          <p:cNvSpPr txBox="1"/>
          <p:nvPr/>
        </p:nvSpPr>
        <p:spPr>
          <a:xfrm>
            <a:off x="3234341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505E2AA-60AA-49C3-B5E8-8E61EC6848E7}"/>
              </a:ext>
            </a:extLst>
          </p:cNvPr>
          <p:cNvSpPr txBox="1"/>
          <p:nvPr/>
        </p:nvSpPr>
        <p:spPr>
          <a:xfrm>
            <a:off x="3831800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3E6B8BE-EA3B-4949-AE47-E29A676629C3}"/>
              </a:ext>
            </a:extLst>
          </p:cNvPr>
          <p:cNvSpPr txBox="1"/>
          <p:nvPr/>
        </p:nvSpPr>
        <p:spPr>
          <a:xfrm>
            <a:off x="4429259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8F5F9AD-C23A-484C-A309-181A7159B309}"/>
              </a:ext>
            </a:extLst>
          </p:cNvPr>
          <p:cNvSpPr txBox="1"/>
          <p:nvPr/>
        </p:nvSpPr>
        <p:spPr>
          <a:xfrm>
            <a:off x="5026718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CF3BB73-8860-4E24-A168-D444E1E8912A}"/>
              </a:ext>
            </a:extLst>
          </p:cNvPr>
          <p:cNvSpPr txBox="1"/>
          <p:nvPr/>
        </p:nvSpPr>
        <p:spPr>
          <a:xfrm>
            <a:off x="5624177" y="310707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60BBBCD-CABA-4B7B-99BC-42730D212B1F}"/>
              </a:ext>
            </a:extLst>
          </p:cNvPr>
          <p:cNvSpPr txBox="1"/>
          <p:nvPr/>
        </p:nvSpPr>
        <p:spPr>
          <a:xfrm>
            <a:off x="6106376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25BA5395-AF4E-4BBE-AE6F-C4E251FCE349}"/>
              </a:ext>
            </a:extLst>
          </p:cNvPr>
          <p:cNvSpPr txBox="1"/>
          <p:nvPr/>
        </p:nvSpPr>
        <p:spPr>
          <a:xfrm>
            <a:off x="6719203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E30A860-9371-41C6-B819-65C8C8D150C2}"/>
              </a:ext>
            </a:extLst>
          </p:cNvPr>
          <p:cNvSpPr txBox="1"/>
          <p:nvPr/>
        </p:nvSpPr>
        <p:spPr>
          <a:xfrm>
            <a:off x="7316666" y="3107073"/>
            <a:ext cx="766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0B462DF-4D07-4E78-BC60-44B421DB949B}"/>
              </a:ext>
            </a:extLst>
          </p:cNvPr>
          <p:cNvSpPr txBox="1"/>
          <p:nvPr/>
        </p:nvSpPr>
        <p:spPr>
          <a:xfrm>
            <a:off x="2928407" y="4000067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AAF274C-C4BC-47FD-A145-FEFBC6C20E05}"/>
              </a:ext>
            </a:extLst>
          </p:cNvPr>
          <p:cNvSpPr txBox="1"/>
          <p:nvPr/>
        </p:nvSpPr>
        <p:spPr>
          <a:xfrm>
            <a:off x="2928407" y="4429445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27FC6549-E1E7-49CD-A127-D11AEC88264B}"/>
              </a:ext>
            </a:extLst>
          </p:cNvPr>
          <p:cNvSpPr txBox="1"/>
          <p:nvPr/>
        </p:nvSpPr>
        <p:spPr>
          <a:xfrm>
            <a:off x="2928407" y="4858823"/>
            <a:ext cx="611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E9F7C83-1FFB-403F-9D0E-D2C29A27B2C7}"/>
              </a:ext>
            </a:extLst>
          </p:cNvPr>
          <p:cNvSpPr txBox="1"/>
          <p:nvPr/>
        </p:nvSpPr>
        <p:spPr>
          <a:xfrm>
            <a:off x="2928407" y="5288201"/>
            <a:ext cx="79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39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11 players in a football team.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1DE03AC-8FD9-4C6E-AF61-FA069C100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0" y="1123399"/>
            <a:ext cx="689138" cy="8220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C1148C1-8A3C-429B-BC9D-05D3EA9A7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207" y="1203425"/>
            <a:ext cx="689138" cy="8312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204631B-A940-4AD7-8970-6A2BC72F0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0369" y="1130051"/>
            <a:ext cx="689138" cy="831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EABD253-CCFC-45D2-B075-A46E87E0D3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1883" y="1122325"/>
            <a:ext cx="689138" cy="846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A4C975B-A194-4B6F-81A6-24078502F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536" y="1195355"/>
            <a:ext cx="689138" cy="757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A78DA20-4E3E-44CD-99E3-43A4649034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045" y="1149000"/>
            <a:ext cx="689138" cy="8498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3F678C41-6040-4876-8C94-2D42AD7888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126" y="1120780"/>
            <a:ext cx="689138" cy="8498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AE330158-ED59-45DF-93A8-D21657BBED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5721" y="1130051"/>
            <a:ext cx="689138" cy="83129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D7EAB14E-0A5C-4CFE-9263-D53CA566E2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62288" y="1158271"/>
            <a:ext cx="689138" cy="83129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83C4C1D6-5AA8-4A36-A99A-072F087FE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53802" y="1137712"/>
            <a:ext cx="689138" cy="8498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71A51C95-B2AD-4710-8923-36AE66D28D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8450" y="1167135"/>
            <a:ext cx="689138" cy="7571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F2C5765A-98D6-491F-95F2-698BFB0D0FA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89964" y="1178423"/>
            <a:ext cx="689138" cy="75712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960D501F-6F6F-4A67-9153-44AF4183D40B}"/>
              </a:ext>
            </a:extLst>
          </p:cNvPr>
          <p:cNvSpPr/>
          <p:nvPr/>
        </p:nvSpPr>
        <p:spPr>
          <a:xfrm>
            <a:off x="1283227" y="1981216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players are in 4 teams?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6394E233-69FF-449E-88BB-F9C0D83E7D10}"/>
                  </a:ext>
                </a:extLst>
              </p:cNvPr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xmlns="" id="{C881711D-AE4B-44AA-AB38-C55DBCE2C9B4}"/>
                  </a:ext>
                </a:extLst>
              </p:cNvPr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C881711D-AE4B-44AA-AB38-C55DBCE2C9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>
            <a:extLst>
              <a:ext uri="{FF2B5EF4-FFF2-40B4-BE49-F238E27FC236}">
                <a16:creationId xmlns:a16="http://schemas.microsoft.com/office/drawing/2014/main" xmlns="" id="{C0268BBE-E904-4D83-83AC-1EA4F03DD7E1}"/>
              </a:ext>
            </a:extLst>
          </p:cNvPr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C1D0D0C4-B444-4CA4-89A7-7D7D7D5E0871}"/>
              </a:ext>
            </a:extLst>
          </p:cNvPr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xmlns="" id="{AC928E6A-1C39-46C9-B4B2-10FC2589CEC0}"/>
              </a:ext>
            </a:extLst>
          </p:cNvPr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xmlns="" id="{347F5D55-8098-426B-9BC3-8B176C1DF05D}"/>
              </a:ext>
            </a:extLst>
          </p:cNvPr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xmlns="" id="{D6FDDE1F-E71C-4EC3-9E5D-77660515E665}"/>
              </a:ext>
            </a:extLst>
          </p:cNvPr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B7C2A74D-52D7-40F0-911A-A4E12C984C12}"/>
              </a:ext>
            </a:extLst>
          </p:cNvPr>
          <p:cNvSpPr txBox="1"/>
          <p:nvPr/>
        </p:nvSpPr>
        <p:spPr>
          <a:xfrm>
            <a:off x="1779137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D0A940BB-27DE-4E99-A36C-77DB44B2D865}"/>
              </a:ext>
            </a:extLst>
          </p:cNvPr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8E23E017-D766-4D60-9122-3E907A53A9F6}"/>
              </a:ext>
            </a:extLst>
          </p:cNvPr>
          <p:cNvSpPr txBox="1"/>
          <p:nvPr/>
        </p:nvSpPr>
        <p:spPr>
          <a:xfrm>
            <a:off x="2964810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57F25A33-681E-4BBC-B221-89FE65622475}"/>
              </a:ext>
            </a:extLst>
          </p:cNvPr>
          <p:cNvSpPr txBox="1"/>
          <p:nvPr/>
        </p:nvSpPr>
        <p:spPr>
          <a:xfrm>
            <a:off x="4114369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5EDEEABB-6961-4AE1-9E12-528B53FDE25A}"/>
              </a:ext>
            </a:extLst>
          </p:cNvPr>
          <p:cNvSpPr txBox="1"/>
          <p:nvPr/>
        </p:nvSpPr>
        <p:spPr>
          <a:xfrm>
            <a:off x="2948681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AE882D60-B11D-4DAE-9945-32F6B7745A86}"/>
              </a:ext>
            </a:extLst>
          </p:cNvPr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3B85FDE4-AE68-4BBD-91C1-F9F6C0945138}"/>
              </a:ext>
            </a:extLst>
          </p:cNvPr>
          <p:cNvSpPr txBox="1"/>
          <p:nvPr/>
        </p:nvSpPr>
        <p:spPr>
          <a:xfrm>
            <a:off x="418825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1E7DE266-AF89-4BF3-B32D-5F0A7E296E87}"/>
              </a:ext>
            </a:extLst>
          </p:cNvPr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xmlns="" id="{B1838D17-053C-4E9F-A562-DA57F43AA2EA}"/>
              </a:ext>
            </a:extLst>
          </p:cNvPr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00DB6916-1F2E-440E-831A-B49FC6B4417E}"/>
              </a:ext>
            </a:extLst>
          </p:cNvPr>
          <p:cNvSpPr txBox="1"/>
          <p:nvPr/>
        </p:nvSpPr>
        <p:spPr>
          <a:xfrm>
            <a:off x="530867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7F41EE46-521D-4C42-B652-D6A45E63C2CB}"/>
              </a:ext>
            </a:extLst>
          </p:cNvPr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BB614DB7-AAEA-48CD-BC86-E15E8DAE709A}"/>
                  </a:ext>
                </a:extLst>
              </p:cNvPr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35D60411-23EF-482D-A748-95B60D569EA5}"/>
              </a:ext>
            </a:extLst>
          </p:cNvPr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3082D738-4946-4E47-81B7-35A84E084A40}"/>
              </a:ext>
            </a:extLst>
          </p:cNvPr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436C9218-9E47-45FC-8E88-B3B273AE3B98}"/>
              </a:ext>
            </a:extLst>
          </p:cNvPr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BADEF56-AFAA-4C3F-9BE0-F44CB3EDD4D4}"/>
              </a:ext>
            </a:extLst>
          </p:cNvPr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303B7BD0-2A8F-45BA-B657-5102AA51F4E0}"/>
              </a:ext>
            </a:extLst>
          </p:cNvPr>
          <p:cNvSpPr txBox="1"/>
          <p:nvPr/>
        </p:nvSpPr>
        <p:spPr>
          <a:xfrm>
            <a:off x="1760616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5810E7D-A1C7-403B-9C46-853CCB93B859}"/>
              </a:ext>
            </a:extLst>
          </p:cNvPr>
          <p:cNvSpPr txBox="1"/>
          <p:nvPr/>
        </p:nvSpPr>
        <p:spPr>
          <a:xfrm>
            <a:off x="4192735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xmlns="" id="{2E1F2D52-FA1A-4E6E-BD87-BA646EE0417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150453" y="2759901"/>
            <a:ext cx="610138" cy="59511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xmlns="" id="{AC0ABDA0-BDC3-4AFC-B902-1C6EEC76AFF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621883" y="2759901"/>
            <a:ext cx="610138" cy="59511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EA9E0149-B37B-48F5-9642-D7B876A2CCA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312644" y="2759901"/>
            <a:ext cx="610138" cy="59511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DB554321-66B2-453A-9A8E-ACBFE1C349B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84074" y="2759901"/>
            <a:ext cx="610138" cy="59511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A2D43ABF-C39E-4586-90EE-477C3DBAE9A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41288" y="2759901"/>
            <a:ext cx="610138" cy="59511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xmlns="" id="{928461BF-84AF-448A-B4EF-63669DF01E9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12718" y="2759901"/>
            <a:ext cx="610138" cy="59511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B97742CD-BCBB-4743-9C0A-8958CFE4D9B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159444" y="4693166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901FD445-BFF2-4A2B-8180-0ED5294713A0}"/>
              </a:ext>
            </a:extLst>
          </p:cNvPr>
          <p:cNvSpPr txBox="1"/>
          <p:nvPr/>
        </p:nvSpPr>
        <p:spPr>
          <a:xfrm>
            <a:off x="5462288" y="48358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51215 0.021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06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3875 -0.0530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-266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31597 -0.0518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99" y="-259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18212 0.0217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56597 0.0224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111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44132 -0.0530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66" y="-26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691 -0.0520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-2616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23559 0.0215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 animBg="1"/>
      <p:bldP spid="66" grpId="0" animBg="1"/>
      <p:bldP spid="67" grpId="0" animBg="1"/>
      <p:bldP spid="68" grpId="0" animBg="1"/>
      <p:bldP spid="69" grpId="0" animBg="1"/>
      <p:bldP spid="70" grpId="0"/>
      <p:bldP spid="71" grpId="0" animBg="1"/>
      <p:bldP spid="72" grpId="0"/>
      <p:bldP spid="73" grpId="0"/>
      <p:bldP spid="74" grpId="0"/>
      <p:bldP spid="75" grpId="0"/>
      <p:bldP spid="76" grpId="0"/>
      <p:bldP spid="77" grpId="0" animBg="1"/>
      <p:bldP spid="78" grpId="0" animBg="1"/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95" grpId="0"/>
      <p:bldP spid="9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11 players in a football team.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1DE03AC-8FD9-4C6E-AF61-FA069C100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40" y="1123399"/>
            <a:ext cx="689138" cy="8220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C1148C1-8A3C-429B-BC9D-05D3EA9A7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207" y="1203425"/>
            <a:ext cx="689138" cy="8312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204631B-A940-4AD7-8970-6A2BC72F0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0369" y="1130051"/>
            <a:ext cx="689138" cy="8312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EABD253-CCFC-45D2-B075-A46E87E0D3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1883" y="1122325"/>
            <a:ext cx="689138" cy="8467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A4C975B-A194-4B6F-81A6-24078502F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6536" y="1195355"/>
            <a:ext cx="689138" cy="757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A78DA20-4E3E-44CD-99E3-43A4649034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8045" y="1149000"/>
            <a:ext cx="689138" cy="8498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3F678C41-6040-4876-8C94-2D42AD7888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126" y="1120780"/>
            <a:ext cx="689138" cy="8498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AE330158-ED59-45DF-93A8-D21657BBED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5721" y="1130051"/>
            <a:ext cx="689138" cy="83129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D7EAB14E-0A5C-4CFE-9263-D53CA566E2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62288" y="1158271"/>
            <a:ext cx="689138" cy="83129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83C4C1D6-5AA8-4A36-A99A-072F087FE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53802" y="1137712"/>
            <a:ext cx="689138" cy="8498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71A51C95-B2AD-4710-8923-36AE66D28D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8450" y="1167135"/>
            <a:ext cx="689138" cy="7571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F2C5765A-98D6-491F-95F2-698BFB0D0FA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89964" y="1178423"/>
            <a:ext cx="689138" cy="757125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960D501F-6F6F-4A67-9153-44AF4183D40B}"/>
              </a:ext>
            </a:extLst>
          </p:cNvPr>
          <p:cNvSpPr/>
          <p:nvPr/>
        </p:nvSpPr>
        <p:spPr>
          <a:xfrm>
            <a:off x="1283227" y="1981216"/>
            <a:ext cx="61422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players are in 5 teams?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xmlns="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xmlns="" id="{B97742CD-BCBB-4743-9C0A-8958CFE4D9B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80501" y="2681955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901FD445-BFF2-4A2B-8180-0ED5294713A0}"/>
              </a:ext>
            </a:extLst>
          </p:cNvPr>
          <p:cNvSpPr txBox="1"/>
          <p:nvPr/>
        </p:nvSpPr>
        <p:spPr>
          <a:xfrm>
            <a:off x="5583345" y="28246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291B5FFB-BC45-4F6A-B2FA-A9138DC33B65}"/>
              </a:ext>
            </a:extLst>
          </p:cNvPr>
          <p:cNvSpPr txBox="1"/>
          <p:nvPr/>
        </p:nvSpPr>
        <p:spPr>
          <a:xfrm>
            <a:off x="1426378" y="2351923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xmlns="" id="{0928ED96-546F-49D8-8044-B218AD80B4B9}"/>
                  </a:ext>
                </a:extLst>
              </p:cNvPr>
              <p:cNvSpPr txBox="1"/>
              <p:nvPr/>
            </p:nvSpPr>
            <p:spPr>
              <a:xfrm>
                <a:off x="1861114" y="2351923"/>
                <a:ext cx="10525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0928ED96-546F-49D8-8044-B218AD80B4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114" y="2351923"/>
                <a:ext cx="1052506" cy="523220"/>
              </a:xfrm>
              <a:prstGeom prst="rect">
                <a:avLst/>
              </a:prstGeom>
              <a:blipFill>
                <a:blip r:embed="rId2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1001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95" grpId="0"/>
      <p:bldP spid="95" grpId="1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xmlns="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xmlns="" id="{58EF6961-3F3C-4797-A6C7-2AAC76D91B98}"/>
                  </a:ext>
                </a:extLst>
              </p:cNvPr>
              <p:cNvSpPr/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7BEEC026-7613-43F1-877A-F9A722D80D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5397" y="2759901"/>
            <a:ext cx="610138" cy="59511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A9645882-BD1B-4D88-AFC0-83DA12C27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943" y="3312921"/>
            <a:ext cx="610138" cy="5951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9F484A47-B8F5-4558-84FE-1D6A0D655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0489" y="3865941"/>
            <a:ext cx="610138" cy="59511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1C85CE84-0C14-4F3B-9DE5-821564C75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035" y="4418961"/>
            <a:ext cx="610138" cy="59511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4A36C605-EF6A-41DA-918E-4A8A4CED6A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581" y="4971981"/>
            <a:ext cx="610138" cy="5951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22508FF-4795-4BE0-BA8B-0E3E75DB5592}"/>
              </a:ext>
            </a:extLst>
          </p:cNvPr>
          <p:cNvSpPr txBox="1"/>
          <p:nvPr/>
        </p:nvSpPr>
        <p:spPr>
          <a:xfrm>
            <a:off x="1520139" y="2250964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83DA474B-F0E9-4540-868A-DD0465F32D07}"/>
                  </a:ext>
                </a:extLst>
              </p:cNvPr>
              <p:cNvSpPr txBox="1"/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blipFill>
                <a:blip r:embed="rId10"/>
                <a:stretch>
                  <a:fillRect t="-11628" r="-64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40F2BABE-69BA-46D0-AA4B-566E407C7CA1}"/>
              </a:ext>
            </a:extLst>
          </p:cNvPr>
          <p:cNvSpPr txBox="1"/>
          <p:nvPr/>
        </p:nvSpPr>
        <p:spPr>
          <a:xfrm>
            <a:off x="5074095" y="1278945"/>
            <a:ext cx="7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908CE61-BE58-4B68-A36C-18C67419334D}"/>
              </a:ext>
            </a:extLst>
          </p:cNvPr>
          <p:cNvSpPr txBox="1"/>
          <p:nvPr/>
        </p:nvSpPr>
        <p:spPr>
          <a:xfrm>
            <a:off x="1825196" y="2253438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1935BD59-67D7-44D6-A3CA-C0751034F12F}"/>
                  </a:ext>
                </a:extLst>
              </p:cNvPr>
              <p:cNvSpPr txBox="1"/>
              <p:nvPr/>
            </p:nvSpPr>
            <p:spPr>
              <a:xfrm>
                <a:off x="2339878" y="2245175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1935BD59-67D7-44D6-A3CA-C0751034F1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878" y="2245175"/>
                <a:ext cx="937989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0BCCB0CE-3932-47AA-BAEC-5062399AA8DE}"/>
              </a:ext>
            </a:extLst>
          </p:cNvPr>
          <p:cNvSpPr/>
          <p:nvPr/>
        </p:nvSpPr>
        <p:spPr>
          <a:xfrm>
            <a:off x="1483175" y="2759901"/>
            <a:ext cx="1138708" cy="2826119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615937ED-2B46-4524-B6B9-28767B7292AD}"/>
                  </a:ext>
                </a:extLst>
              </p:cNvPr>
              <p:cNvSpPr txBox="1"/>
              <p:nvPr/>
            </p:nvSpPr>
            <p:spPr>
              <a:xfrm>
                <a:off x="4353700" y="2482355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15937ED-2B46-4524-B6B9-28767B7292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3700" y="2482355"/>
                <a:ext cx="1288595" cy="523220"/>
              </a:xfrm>
              <a:prstGeom prst="rect">
                <a:avLst/>
              </a:prstGeom>
              <a:blipFill>
                <a:blip r:embed="rId12"/>
                <a:stretch>
                  <a:fillRect l="-94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xmlns="" id="{5891E44A-74C6-42EA-A5D0-007E263C8B7F}"/>
                  </a:ext>
                </a:extLst>
              </p:cNvPr>
              <p:cNvSpPr txBox="1"/>
              <p:nvPr/>
            </p:nvSpPr>
            <p:spPr>
              <a:xfrm>
                <a:off x="5450127" y="2474092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891E44A-74C6-42EA-A5D0-007E263C8B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127" y="2474092"/>
                <a:ext cx="1580509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xmlns="" id="{7E1ADB2B-86CA-4B7F-96E1-04F3C0860757}"/>
                  </a:ext>
                </a:extLst>
              </p:cNvPr>
              <p:cNvSpPr txBox="1"/>
              <p:nvPr/>
            </p:nvSpPr>
            <p:spPr>
              <a:xfrm>
                <a:off x="4353700" y="2018578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3700" y="2018578"/>
                <a:ext cx="1288595" cy="523220"/>
              </a:xfrm>
              <a:prstGeom prst="rect">
                <a:avLst/>
              </a:prstGeom>
              <a:blipFill>
                <a:blip r:embed="rId14"/>
                <a:stretch>
                  <a:fillRect l="-94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xmlns="" id="{355E71FE-4809-42BE-B747-D00892206C5E}"/>
                  </a:ext>
                </a:extLst>
              </p:cNvPr>
              <p:cNvSpPr txBox="1"/>
              <p:nvPr/>
            </p:nvSpPr>
            <p:spPr>
              <a:xfrm>
                <a:off x="5450127" y="2010315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127" y="2010315"/>
                <a:ext cx="1580509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139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44" grpId="0"/>
      <p:bldP spid="2" grpId="0"/>
      <p:bldP spid="2" grpId="1"/>
      <p:bldP spid="50" grpId="0"/>
      <p:bldP spid="50" grpId="1"/>
      <p:bldP spid="60" grpId="0"/>
      <p:bldP spid="61" grpId="0"/>
      <p:bldP spid="64" grpId="0"/>
      <p:bldP spid="4" grpId="0" animBg="1"/>
      <p:bldP spid="65" grpId="0"/>
      <p:bldP spid="68" grpId="0"/>
      <p:bldP spid="69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xmlns="" id="{6394E233-69FF-449E-88BB-F9C0D83E7D10}"/>
                  </a:ext>
                </a:extLst>
              </p:cNvPr>
              <p:cNvSpPr/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6394E233-69FF-449E-88BB-F9C0D83E7D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3568177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C1D0D0C4-B444-4CA4-89A7-7D7D7D5E0871}"/>
              </a:ext>
            </a:extLst>
          </p:cNvPr>
          <p:cNvSpPr/>
          <p:nvPr/>
        </p:nvSpPr>
        <p:spPr>
          <a:xfrm>
            <a:off x="5084026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xmlns="" id="{AC928E6A-1C39-46C9-B4B2-10FC2589CEC0}"/>
              </a:ext>
            </a:extLst>
          </p:cNvPr>
          <p:cNvSpPr/>
          <p:nvPr/>
        </p:nvSpPr>
        <p:spPr>
          <a:xfrm>
            <a:off x="3879102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xmlns="" id="{D0A940BB-27DE-4E99-A36C-77DB44B2D865}"/>
              </a:ext>
            </a:extLst>
          </p:cNvPr>
          <p:cNvSpPr/>
          <p:nvPr/>
        </p:nvSpPr>
        <p:spPr>
          <a:xfrm>
            <a:off x="6312179" y="359286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8E23E017-D766-4D60-9122-3E907A53A9F6}"/>
              </a:ext>
            </a:extLst>
          </p:cNvPr>
          <p:cNvSpPr txBox="1"/>
          <p:nvPr/>
        </p:nvSpPr>
        <p:spPr>
          <a:xfrm>
            <a:off x="5154421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AE882D60-B11D-4DAE-9945-32F6B7745A86}"/>
              </a:ext>
            </a:extLst>
          </p:cNvPr>
          <p:cNvSpPr txBox="1"/>
          <p:nvPr/>
        </p:nvSpPr>
        <p:spPr>
          <a:xfrm>
            <a:off x="4040533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3B85FDE4-AE68-4BBD-91C1-F9F6C0945138}"/>
              </a:ext>
            </a:extLst>
          </p:cNvPr>
          <p:cNvSpPr txBox="1"/>
          <p:nvPr/>
        </p:nvSpPr>
        <p:spPr>
          <a:xfrm>
            <a:off x="6377869" y="357355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xmlns="" id="{BB614DB7-AAEA-48CD-BC86-E15E8DAE709A}"/>
                  </a:ext>
                </a:extLst>
              </p:cNvPr>
              <p:cNvSpPr/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BB614DB7-AAEA-48CD-BC86-E15E8DAE70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849" y="4308242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35D60411-23EF-482D-A748-95B60D569EA5}"/>
              </a:ext>
            </a:extLst>
          </p:cNvPr>
          <p:cNvSpPr/>
          <p:nvPr/>
        </p:nvSpPr>
        <p:spPr>
          <a:xfrm>
            <a:off x="5084026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3082D738-4946-4E47-81B7-35A84E084A40}"/>
              </a:ext>
            </a:extLst>
          </p:cNvPr>
          <p:cNvSpPr/>
          <p:nvPr/>
        </p:nvSpPr>
        <p:spPr>
          <a:xfrm>
            <a:off x="3879102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436C9218-9E47-45FC-8E88-B3B273AE3B98}"/>
              </a:ext>
            </a:extLst>
          </p:cNvPr>
          <p:cNvSpPr/>
          <p:nvPr/>
        </p:nvSpPr>
        <p:spPr>
          <a:xfrm>
            <a:off x="6312179" y="433292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BADEF56-AFAA-4C3F-9BE0-F44CB3EDD4D4}"/>
              </a:ext>
            </a:extLst>
          </p:cNvPr>
          <p:cNvSpPr txBox="1"/>
          <p:nvPr/>
        </p:nvSpPr>
        <p:spPr>
          <a:xfrm>
            <a:off x="5272949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303B7BD0-2A8F-45BA-B657-5102AA51F4E0}"/>
              </a:ext>
            </a:extLst>
          </p:cNvPr>
          <p:cNvSpPr txBox="1"/>
          <p:nvPr/>
        </p:nvSpPr>
        <p:spPr>
          <a:xfrm>
            <a:off x="3950227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5810E7D-A1C7-403B-9C46-853CCB93B859}"/>
              </a:ext>
            </a:extLst>
          </p:cNvPr>
          <p:cNvSpPr txBox="1"/>
          <p:nvPr/>
        </p:nvSpPr>
        <p:spPr>
          <a:xfrm>
            <a:off x="6382346" y="431361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E95F7E0D-A68D-493B-A2C3-B3BDB4140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1745" y="2759901"/>
            <a:ext cx="610138" cy="59511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8FBBDB24-126B-4432-A2B0-0A3041E08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3175" y="2759901"/>
            <a:ext cx="610138" cy="59511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48B331ED-CC2F-488D-B996-91A02DF610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4291" y="3312921"/>
            <a:ext cx="610138" cy="5951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364D4469-7D6D-4C4B-8D1F-8A5B7FE509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5721" y="3312921"/>
            <a:ext cx="610138" cy="59511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883BE768-B90A-4A87-85FE-E92874BFEE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837" y="3865941"/>
            <a:ext cx="610138" cy="59511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98B4ECCE-FD83-4794-8B1B-9FC68FCF2F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8267" y="3865941"/>
            <a:ext cx="610138" cy="59511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B2DEE793-0E17-441F-95E1-A0A8FBBF49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9383" y="4418961"/>
            <a:ext cx="610138" cy="59511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42FA86EC-68C6-40FF-8CE0-316AA426C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0813" y="4418961"/>
            <a:ext cx="610138" cy="59511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B46120E7-7444-4CD8-BBE7-1F3CB3252C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29" y="4971981"/>
            <a:ext cx="610138" cy="59511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31494BA4-4DA0-4567-9BF0-EE9914C062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3359" y="4971981"/>
            <a:ext cx="610138" cy="5951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xmlns="" id="{58EF6961-3F3C-4797-A6C7-2AAC76D91B98}"/>
                  </a:ext>
                </a:extLst>
              </p:cNvPr>
              <p:cNvSpPr/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6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8EF6961-3F3C-4797-A6C7-2AAC76D91B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5358" y="1271980"/>
                <a:ext cx="6142215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7BEEC026-7613-43F1-877A-F9A722D80D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5397" y="2759901"/>
            <a:ext cx="610138" cy="59511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A9645882-BD1B-4D88-AFC0-83DA12C27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943" y="3312921"/>
            <a:ext cx="610138" cy="59511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9F484A47-B8F5-4558-84FE-1D6A0D655C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0489" y="3865941"/>
            <a:ext cx="610138" cy="59511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1C85CE84-0C14-4F3B-9DE5-821564C75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035" y="4418961"/>
            <a:ext cx="610138" cy="59511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4A36C605-EF6A-41DA-918E-4A8A4CED6A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581" y="4971981"/>
            <a:ext cx="610138" cy="5951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22508FF-4795-4BE0-BA8B-0E3E75DB5592}"/>
              </a:ext>
            </a:extLst>
          </p:cNvPr>
          <p:cNvSpPr txBox="1"/>
          <p:nvPr/>
        </p:nvSpPr>
        <p:spPr>
          <a:xfrm>
            <a:off x="1520139" y="2250964"/>
            <a:ext cx="70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83DA474B-F0E9-4540-868A-DD0465F32D07}"/>
                  </a:ext>
                </a:extLst>
              </p:cNvPr>
              <p:cNvSpPr txBox="1"/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83DA474B-F0E9-4540-868A-DD0465F32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4821" y="2242701"/>
                <a:ext cx="937989" cy="523220"/>
              </a:xfrm>
              <a:prstGeom prst="rect">
                <a:avLst/>
              </a:prstGeom>
              <a:blipFill>
                <a:blip r:embed="rId10"/>
                <a:stretch>
                  <a:fillRect t="-11628" r="-64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40F2BABE-69BA-46D0-AA4B-566E407C7CA1}"/>
              </a:ext>
            </a:extLst>
          </p:cNvPr>
          <p:cNvSpPr txBox="1"/>
          <p:nvPr/>
        </p:nvSpPr>
        <p:spPr>
          <a:xfrm>
            <a:off x="5074095" y="1278945"/>
            <a:ext cx="7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72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xmlns="" id="{7E1ADB2B-86CA-4B7F-96E1-04F3C0860757}"/>
                  </a:ext>
                </a:extLst>
              </p:cNvPr>
              <p:cNvSpPr txBox="1"/>
              <p:nvPr/>
            </p:nvSpPr>
            <p:spPr>
              <a:xfrm>
                <a:off x="4338112" y="2205719"/>
                <a:ext cx="12885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E1ADB2B-86CA-4B7F-96E1-04F3C08607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112" y="2205719"/>
                <a:ext cx="1288595" cy="523220"/>
              </a:xfrm>
              <a:prstGeom prst="rect">
                <a:avLst/>
              </a:prstGeom>
              <a:blipFill>
                <a:blip r:embed="rId11"/>
                <a:stretch>
                  <a:fillRect l="-995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xmlns="" id="{355E71FE-4809-42BE-B747-D00892206C5E}"/>
                  </a:ext>
                </a:extLst>
              </p:cNvPr>
              <p:cNvSpPr txBox="1"/>
              <p:nvPr/>
            </p:nvSpPr>
            <p:spPr>
              <a:xfrm>
                <a:off x="5434539" y="2197456"/>
                <a:ext cx="15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355E71FE-4809-42BE-B747-D00892206C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39" y="2197456"/>
                <a:ext cx="1580509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C0BDD4C-33E8-451D-86DB-78CF6E0EE9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8392" y="5514197"/>
            <a:ext cx="610138" cy="59511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xmlns="" id="{4C320A01-6661-4111-A0E1-DDE7C63D86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822" y="5514197"/>
            <a:ext cx="610138" cy="59511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BB9EF8C2-0AE9-463A-8E2E-98F993B6F9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2044" y="5514197"/>
            <a:ext cx="610138" cy="59511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5D073814-249D-408F-A521-B70408E0B70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23745" y="665533"/>
            <a:ext cx="747045" cy="747045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0E7F76AB-C43B-4444-B21D-9D43E964C115}"/>
              </a:ext>
            </a:extLst>
          </p:cNvPr>
          <p:cNvSpPr txBox="1"/>
          <p:nvPr/>
        </p:nvSpPr>
        <p:spPr>
          <a:xfrm>
            <a:off x="5426589" y="8082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69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7" grpId="0" animBg="1"/>
      <p:bldP spid="71" grpId="0" animBg="1"/>
      <p:bldP spid="72" grpId="0"/>
      <p:bldP spid="75" grpId="0"/>
      <p:bldP spid="76" grpId="0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  <p:bldP spid="44" grpId="0"/>
      <p:bldP spid="2" grpId="0"/>
      <p:bldP spid="50" grpId="0"/>
      <p:bldP spid="60" grpId="0"/>
      <p:bldP spid="69" grpId="0"/>
      <p:bldP spid="70" grpId="0"/>
      <p:bldP spid="77" grpId="0"/>
      <p:bldP spid="7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xmlns="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xmlns="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xmlns="" id="{C4691E40-F54E-4DE2-95C5-7FDA3985A1B1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02BBB05-7FBC-4011-8592-FD1AD6277866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92DC9446-E494-4E1E-A59E-6A06E22C17AF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xmlns="" id="{0038A880-CDC5-4C98-8ABD-AE82DB9AEB35}"/>
                  </a:ext>
                </a:extLst>
              </p:cNvPr>
              <p:cNvSpPr/>
              <p:nvPr/>
            </p:nvSpPr>
            <p:spPr>
              <a:xfrm>
                <a:off x="4874086" y="3531904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0038A880-CDC5-4C98-8ABD-AE82DB9AEB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3531904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8" name="Rectangle 87">
            <a:extLst>
              <a:ext uri="{FF2B5EF4-FFF2-40B4-BE49-F238E27FC236}">
                <a16:creationId xmlns:a16="http://schemas.microsoft.com/office/drawing/2014/main" xmlns="" id="{92448E81-5D9E-451F-9B58-FD2B20788B0E}"/>
              </a:ext>
            </a:extLst>
          </p:cNvPr>
          <p:cNvSpPr/>
          <p:nvPr/>
        </p:nvSpPr>
        <p:spPr>
          <a:xfrm>
            <a:off x="6064263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xmlns="" id="{ABE591AA-AC7E-4AAA-A945-726B807B69A1}"/>
              </a:ext>
            </a:extLst>
          </p:cNvPr>
          <p:cNvSpPr/>
          <p:nvPr/>
        </p:nvSpPr>
        <p:spPr>
          <a:xfrm>
            <a:off x="4859339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xmlns="" id="{5BCCA685-623A-49C3-8ADC-35FF750673B1}"/>
              </a:ext>
            </a:extLst>
          </p:cNvPr>
          <p:cNvSpPr/>
          <p:nvPr/>
        </p:nvSpPr>
        <p:spPr>
          <a:xfrm>
            <a:off x="7292416" y="355658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xmlns="" id="{D83D0567-A694-4EC9-9150-6394D9E33906}"/>
              </a:ext>
            </a:extLst>
          </p:cNvPr>
          <p:cNvSpPr txBox="1"/>
          <p:nvPr/>
        </p:nvSpPr>
        <p:spPr>
          <a:xfrm>
            <a:off x="6253186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xmlns="" id="{694980C9-6BBE-4C53-9F7F-8A08B58977A6}"/>
              </a:ext>
            </a:extLst>
          </p:cNvPr>
          <p:cNvSpPr txBox="1"/>
          <p:nvPr/>
        </p:nvSpPr>
        <p:spPr>
          <a:xfrm>
            <a:off x="4930464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64A9DEFF-4036-4E73-B945-408247D06466}"/>
              </a:ext>
            </a:extLst>
          </p:cNvPr>
          <p:cNvSpPr txBox="1"/>
          <p:nvPr/>
        </p:nvSpPr>
        <p:spPr>
          <a:xfrm>
            <a:off x="7362583" y="353728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77</a:t>
            </a: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xmlns="" id="{846FD379-5D2F-4879-84AF-894020AAA97C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307374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xmlns="" id="{F74ECB18-8DBE-4CDF-9970-F5B76DD1BCCF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01915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FF5172D2-74F3-423C-9839-01B9ACB6EAA7}"/>
              </a:ext>
            </a:extLst>
          </p:cNvPr>
          <p:cNvSpPr txBox="1"/>
          <p:nvPr/>
        </p:nvSpPr>
        <p:spPr>
          <a:xfrm>
            <a:off x="2654198" y="17143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61A309E1-2D2A-4267-9C9B-74B7A1144561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xmlns="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591D9120-E2A5-4AB7-8A08-7B5C9C7C384D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xmlns="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xmlns="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xmlns="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xmlns="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xmlns="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xmlns="" id="{06161F8C-4AF3-4B12-9452-DC8257A70692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11?</a:t>
                </a:r>
              </a:p>
            </p:txBody>
          </p:sp>
        </mc:Choice>
        <mc:Fallback xmlns="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7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2436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  <p:bldP spid="34" grpId="0" animBg="1"/>
      <p:bldP spid="45" grpId="0" animBg="1"/>
      <p:bldP spid="56" grpId="0" animBg="1"/>
      <p:bldP spid="67" grpId="0" animBg="1"/>
      <p:bldP spid="78" grpId="0" animBg="1"/>
      <p:bldP spid="80" grpId="0"/>
      <p:bldP spid="81" grpId="0" animBg="1"/>
      <p:bldP spid="82" grpId="0" animBg="1"/>
      <p:bldP spid="83" grpId="0" animBg="1"/>
      <p:bldP spid="84" grpId="0"/>
      <p:bldP spid="85" grpId="0"/>
      <p:bldP spid="86" grpId="0"/>
      <p:bldP spid="87" grpId="0"/>
      <p:bldP spid="88" grpId="0" animBg="1"/>
      <p:bldP spid="89" grpId="0" animBg="1"/>
      <p:bldP spid="90" grpId="0" animBg="1"/>
      <p:bldP spid="91" grpId="0"/>
      <p:bldP spid="92" grpId="0"/>
      <p:bldP spid="93" grpId="0"/>
      <p:bldP spid="100" grpId="0"/>
      <p:bldP spid="100" grpId="1"/>
      <p:bldP spid="101" grpId="0"/>
      <p:bldP spid="103" grpId="0"/>
      <p:bldP spid="105" grpId="0"/>
      <p:bldP spid="108" grpId="0" animBg="1"/>
      <p:bldP spid="108" grpId="1" animBg="1"/>
      <p:bldP spid="109" grpId="0" animBg="1"/>
      <p:bldP spid="109" grpId="1" animBg="1"/>
      <p:bldP spid="110" grpId="0"/>
      <p:bldP spid="111" grpId="0"/>
      <p:bldP spid="1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xmlns="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xmlns="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xmlns="" id="{846FD379-5D2F-4879-84AF-894020AAA97C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307374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xmlns="" id="{F74ECB18-8DBE-4CDF-9970-F5B76DD1BCCF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01915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61A309E1-2D2A-4267-9C9B-74B7A1144561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xmlns="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xmlns="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xmlns="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xmlns="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xmlns="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xmlns="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xmlns="" id="{06161F8C-4AF3-4B12-9452-DC8257A70692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11?</a:t>
                </a:r>
              </a:p>
            </p:txBody>
          </p:sp>
        </mc:Choice>
        <mc:Fallback xmlns=""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06161F8C-4AF3-4B12-9452-DC8257A706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6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326C8E6F-43E7-4927-8221-F53EA25A606A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xmlns="" id="{FA2F39F9-0FFA-4B35-819C-75D37A6FEAE8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3977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xmlns="" id="{ACF87D10-1EEA-40E3-997C-AE0E695A5A1E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xmlns="" id="{0436C5B4-AFA5-4467-B8F6-E7FEBD28CA8F}"/>
              </a:ext>
            </a:extLst>
          </p:cNvPr>
          <p:cNvSpPr/>
          <p:nvPr/>
        </p:nvSpPr>
        <p:spPr>
          <a:xfrm>
            <a:off x="1372757" y="2418995"/>
            <a:ext cx="2811537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xmlns="" id="{796E3B06-25CB-47A5-923A-B3A7153375A4}"/>
              </a:ext>
            </a:extLst>
          </p:cNvPr>
          <p:cNvSpPr/>
          <p:nvPr/>
        </p:nvSpPr>
        <p:spPr>
          <a:xfrm>
            <a:off x="4193187" y="2418995"/>
            <a:ext cx="305652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xmlns="" id="{E8807B93-09DF-499E-8CD4-EBB3F23A4E7A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xmlns="" id="{0535F9DC-441F-4E7D-956A-A69F08539335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A68CBCBC-DA8B-40D2-BA76-6AC8C759AA08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88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xmlns="" id="{440D385A-8CF4-4F53-9532-BAD666BF9DC7}"/>
              </a:ext>
            </a:extLst>
          </p:cNvPr>
          <p:cNvSpPr txBox="1"/>
          <p:nvPr/>
        </p:nvSpPr>
        <p:spPr>
          <a:xfrm>
            <a:off x="4144299" y="322186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3D2ADD16-906C-47CF-81E0-C4421665A4A1}"/>
              </a:ext>
            </a:extLst>
          </p:cNvPr>
          <p:cNvSpPr txBox="1"/>
          <p:nvPr/>
        </p:nvSpPr>
        <p:spPr>
          <a:xfrm>
            <a:off x="2543277" y="32476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xmlns="" id="{769A0B3F-A44F-4CD8-8A64-6DE3667B468F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12?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7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7826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1" grpId="1"/>
      <p:bldP spid="112" grpId="0"/>
      <p:bldP spid="114" grpId="0"/>
      <p:bldP spid="115" grpId="0" animBg="1"/>
      <p:bldP spid="115" grpId="1" animBg="1"/>
      <p:bldP spid="116" grpId="0" animBg="1"/>
      <p:bldP spid="116" grpId="1" animBg="1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Box 113">
            <a:extLst>
              <a:ext uri="{FF2B5EF4-FFF2-40B4-BE49-F238E27FC236}">
                <a16:creationId xmlns:a16="http://schemas.microsoft.com/office/drawing/2014/main" xmlns="" id="{ACF87D10-1EEA-40E3-997C-AE0E695A5A1E}"/>
              </a:ext>
            </a:extLst>
          </p:cNvPr>
          <p:cNvSpPr txBox="1"/>
          <p:nvPr/>
        </p:nvSpPr>
        <p:spPr>
          <a:xfrm>
            <a:off x="760890" y="314673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xmlns="" id="{769A0B3F-A44F-4CD8-8A64-6DE3667B468F}"/>
                  </a:ext>
                </a:extLst>
              </p:cNvPr>
              <p:cNvSpPr txBox="1"/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How would the model change for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12?</a:t>
                </a: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769A0B3F-A44F-4CD8-8A64-6DE3667B46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638" y="4941727"/>
                <a:ext cx="6257092" cy="523220"/>
              </a:xfrm>
              <a:prstGeom prst="rect">
                <a:avLst/>
              </a:prstGeom>
              <a:blipFill>
                <a:blip r:embed="rId5"/>
                <a:stretch>
                  <a:fillRect l="-1461" t="-11765" r="-1363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>
            <a:extLst>
              <a:ext uri="{FF2B5EF4-FFF2-40B4-BE49-F238E27FC236}">
                <a16:creationId xmlns:a16="http://schemas.microsoft.com/office/drawing/2014/main" xmlns="" id="{E2EAD40F-8583-45A2-8DD1-A00F160CEA80}"/>
              </a:ext>
            </a:extLst>
          </p:cNvPr>
          <p:cNvSpPr/>
          <p:nvPr/>
        </p:nvSpPr>
        <p:spPr>
          <a:xfrm>
            <a:off x="140451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F199D9ED-D1E4-45AD-AECD-8B6D7F5144D3}"/>
              </a:ext>
            </a:extLst>
          </p:cNvPr>
          <p:cNvSpPr/>
          <p:nvPr/>
        </p:nvSpPr>
        <p:spPr>
          <a:xfrm>
            <a:off x="168493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138561F6-061E-4BF6-9D5B-65CFB4ACECA2}"/>
              </a:ext>
            </a:extLst>
          </p:cNvPr>
          <p:cNvSpPr/>
          <p:nvPr/>
        </p:nvSpPr>
        <p:spPr>
          <a:xfrm>
            <a:off x="196535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D244BDB1-8149-4055-BB50-4212938379FD}"/>
              </a:ext>
            </a:extLst>
          </p:cNvPr>
          <p:cNvSpPr/>
          <p:nvPr/>
        </p:nvSpPr>
        <p:spPr>
          <a:xfrm>
            <a:off x="224576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26AD01E6-B066-4DF1-A2AF-FF26C547D24D}"/>
              </a:ext>
            </a:extLst>
          </p:cNvPr>
          <p:cNvSpPr/>
          <p:nvPr/>
        </p:nvSpPr>
        <p:spPr>
          <a:xfrm>
            <a:off x="252618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xmlns="" id="{A98668B1-2770-4229-8FE8-B01096D2FD1F}"/>
              </a:ext>
            </a:extLst>
          </p:cNvPr>
          <p:cNvSpPr/>
          <p:nvPr/>
        </p:nvSpPr>
        <p:spPr>
          <a:xfrm>
            <a:off x="280659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8AD02EE-DAEA-41C7-85B6-DDB2C81FF903}"/>
              </a:ext>
            </a:extLst>
          </p:cNvPr>
          <p:cNvSpPr/>
          <p:nvPr/>
        </p:nvSpPr>
        <p:spPr>
          <a:xfrm>
            <a:off x="3087014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92F2AA70-DEFA-4C06-8774-D8717DD0138F}"/>
              </a:ext>
            </a:extLst>
          </p:cNvPr>
          <p:cNvSpPr/>
          <p:nvPr/>
        </p:nvSpPr>
        <p:spPr>
          <a:xfrm>
            <a:off x="3367430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CB804FEE-F24B-453C-A249-0DE5A8FC1F53}"/>
              </a:ext>
            </a:extLst>
          </p:cNvPr>
          <p:cNvSpPr/>
          <p:nvPr/>
        </p:nvSpPr>
        <p:spPr>
          <a:xfrm>
            <a:off x="3647846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6E84FE03-1B0D-498C-81DA-C9E3D9730C43}"/>
              </a:ext>
            </a:extLst>
          </p:cNvPr>
          <p:cNvSpPr/>
          <p:nvPr/>
        </p:nvSpPr>
        <p:spPr>
          <a:xfrm>
            <a:off x="3928262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D92DE5FF-2196-4957-98F1-B418E67B866A}"/>
              </a:ext>
            </a:extLst>
          </p:cNvPr>
          <p:cNvSpPr/>
          <p:nvPr/>
        </p:nvSpPr>
        <p:spPr>
          <a:xfrm>
            <a:off x="4208678" y="2418996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FF5D594A-A20B-4299-B8F1-1A587C78C4AD}"/>
              </a:ext>
            </a:extLst>
          </p:cNvPr>
          <p:cNvSpPr/>
          <p:nvPr/>
        </p:nvSpPr>
        <p:spPr>
          <a:xfrm>
            <a:off x="140451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C4007E9F-F158-4EA0-A4EB-F916CDC57349}"/>
              </a:ext>
            </a:extLst>
          </p:cNvPr>
          <p:cNvSpPr/>
          <p:nvPr/>
        </p:nvSpPr>
        <p:spPr>
          <a:xfrm>
            <a:off x="168493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1F4E924E-0D66-4475-BFC5-982C14838B24}"/>
              </a:ext>
            </a:extLst>
          </p:cNvPr>
          <p:cNvSpPr/>
          <p:nvPr/>
        </p:nvSpPr>
        <p:spPr>
          <a:xfrm>
            <a:off x="196535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A7C069A-D01A-48A2-9D4F-F78602BBDFC6}"/>
              </a:ext>
            </a:extLst>
          </p:cNvPr>
          <p:cNvSpPr/>
          <p:nvPr/>
        </p:nvSpPr>
        <p:spPr>
          <a:xfrm>
            <a:off x="224576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3BE7DFAE-FF2C-40EC-841B-D3BC1EA25A0A}"/>
              </a:ext>
            </a:extLst>
          </p:cNvPr>
          <p:cNvSpPr/>
          <p:nvPr/>
        </p:nvSpPr>
        <p:spPr>
          <a:xfrm>
            <a:off x="252618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10CD5735-D1A9-4676-8C16-6A27F723F950}"/>
              </a:ext>
            </a:extLst>
          </p:cNvPr>
          <p:cNvSpPr/>
          <p:nvPr/>
        </p:nvSpPr>
        <p:spPr>
          <a:xfrm>
            <a:off x="280659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51F09BEB-A9B8-4DD9-8F07-878BBF8AF81C}"/>
              </a:ext>
            </a:extLst>
          </p:cNvPr>
          <p:cNvSpPr/>
          <p:nvPr/>
        </p:nvSpPr>
        <p:spPr>
          <a:xfrm>
            <a:off x="3087014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A4B49AA0-5355-477A-BE77-F6B329621CE3}"/>
              </a:ext>
            </a:extLst>
          </p:cNvPr>
          <p:cNvSpPr/>
          <p:nvPr/>
        </p:nvSpPr>
        <p:spPr>
          <a:xfrm>
            <a:off x="3367430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4A73E207-5556-461F-A782-00E155016DC1}"/>
              </a:ext>
            </a:extLst>
          </p:cNvPr>
          <p:cNvSpPr/>
          <p:nvPr/>
        </p:nvSpPr>
        <p:spPr>
          <a:xfrm>
            <a:off x="3647846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489694BD-C84C-4D07-A629-68EBF3083865}"/>
              </a:ext>
            </a:extLst>
          </p:cNvPr>
          <p:cNvSpPr/>
          <p:nvPr/>
        </p:nvSpPr>
        <p:spPr>
          <a:xfrm>
            <a:off x="3928262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7331ADC4-DF5E-4C4E-B87F-57FBAD8FC44B}"/>
              </a:ext>
            </a:extLst>
          </p:cNvPr>
          <p:cNvSpPr/>
          <p:nvPr/>
        </p:nvSpPr>
        <p:spPr>
          <a:xfrm>
            <a:off x="4208678" y="2712849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1185E192-4382-4F7D-A469-9DC9D99CBAD3}"/>
              </a:ext>
            </a:extLst>
          </p:cNvPr>
          <p:cNvSpPr/>
          <p:nvPr/>
        </p:nvSpPr>
        <p:spPr>
          <a:xfrm>
            <a:off x="140451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9AC3DDBE-EEE1-4038-9501-99D8A38744A0}"/>
              </a:ext>
            </a:extLst>
          </p:cNvPr>
          <p:cNvSpPr/>
          <p:nvPr/>
        </p:nvSpPr>
        <p:spPr>
          <a:xfrm>
            <a:off x="168493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D851EF64-3222-4684-8902-D5939E4B344D}"/>
              </a:ext>
            </a:extLst>
          </p:cNvPr>
          <p:cNvSpPr/>
          <p:nvPr/>
        </p:nvSpPr>
        <p:spPr>
          <a:xfrm>
            <a:off x="196535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1CB9F8D6-635A-40A1-A94E-5B00F28E929C}"/>
              </a:ext>
            </a:extLst>
          </p:cNvPr>
          <p:cNvSpPr/>
          <p:nvPr/>
        </p:nvSpPr>
        <p:spPr>
          <a:xfrm>
            <a:off x="224576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69555E82-7F87-45DE-8152-734E8D8D151B}"/>
              </a:ext>
            </a:extLst>
          </p:cNvPr>
          <p:cNvSpPr/>
          <p:nvPr/>
        </p:nvSpPr>
        <p:spPr>
          <a:xfrm>
            <a:off x="252618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AB162ACC-6DF5-4317-A668-C9C11F1DD9F3}"/>
              </a:ext>
            </a:extLst>
          </p:cNvPr>
          <p:cNvSpPr/>
          <p:nvPr/>
        </p:nvSpPr>
        <p:spPr>
          <a:xfrm>
            <a:off x="280659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A7F814C2-145E-4285-969F-B7676241C639}"/>
              </a:ext>
            </a:extLst>
          </p:cNvPr>
          <p:cNvSpPr/>
          <p:nvPr/>
        </p:nvSpPr>
        <p:spPr>
          <a:xfrm>
            <a:off x="3087014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784809EA-D943-4D39-ABC9-8CEC6E614227}"/>
              </a:ext>
            </a:extLst>
          </p:cNvPr>
          <p:cNvSpPr/>
          <p:nvPr/>
        </p:nvSpPr>
        <p:spPr>
          <a:xfrm>
            <a:off x="3367430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2D6BA735-185D-43E9-A8C4-EB5869D9E3E7}"/>
              </a:ext>
            </a:extLst>
          </p:cNvPr>
          <p:cNvSpPr/>
          <p:nvPr/>
        </p:nvSpPr>
        <p:spPr>
          <a:xfrm>
            <a:off x="3647846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6CF39000-D47D-4230-A2A0-440954E0FF37}"/>
              </a:ext>
            </a:extLst>
          </p:cNvPr>
          <p:cNvSpPr/>
          <p:nvPr/>
        </p:nvSpPr>
        <p:spPr>
          <a:xfrm>
            <a:off x="3928262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B84558C9-D973-4990-A984-5F4D10CBBE49}"/>
              </a:ext>
            </a:extLst>
          </p:cNvPr>
          <p:cNvSpPr/>
          <p:nvPr/>
        </p:nvSpPr>
        <p:spPr>
          <a:xfrm>
            <a:off x="4208678" y="3006702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6B0A0E2F-EF5B-4AE4-A0A7-A99C094B846E}"/>
              </a:ext>
            </a:extLst>
          </p:cNvPr>
          <p:cNvSpPr/>
          <p:nvPr/>
        </p:nvSpPr>
        <p:spPr>
          <a:xfrm>
            <a:off x="140451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9A6DFD6B-5B02-4287-BDAA-504717A63CFE}"/>
              </a:ext>
            </a:extLst>
          </p:cNvPr>
          <p:cNvSpPr/>
          <p:nvPr/>
        </p:nvSpPr>
        <p:spPr>
          <a:xfrm>
            <a:off x="168493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C69D7D87-F653-4F4A-AE89-F33130947358}"/>
              </a:ext>
            </a:extLst>
          </p:cNvPr>
          <p:cNvSpPr/>
          <p:nvPr/>
        </p:nvSpPr>
        <p:spPr>
          <a:xfrm>
            <a:off x="196535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343957DF-A41C-41EA-B2B8-7A766A3D7ED6}"/>
              </a:ext>
            </a:extLst>
          </p:cNvPr>
          <p:cNvSpPr/>
          <p:nvPr/>
        </p:nvSpPr>
        <p:spPr>
          <a:xfrm>
            <a:off x="224576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0DE4208C-B88B-48E8-B209-DFABA6A6750D}"/>
              </a:ext>
            </a:extLst>
          </p:cNvPr>
          <p:cNvSpPr/>
          <p:nvPr/>
        </p:nvSpPr>
        <p:spPr>
          <a:xfrm>
            <a:off x="252618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1FF5844D-9BC7-426E-BDDF-854288ACDE11}"/>
              </a:ext>
            </a:extLst>
          </p:cNvPr>
          <p:cNvSpPr/>
          <p:nvPr/>
        </p:nvSpPr>
        <p:spPr>
          <a:xfrm>
            <a:off x="280659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91882E60-E9AD-4E19-9A34-2715DA4DD2FB}"/>
              </a:ext>
            </a:extLst>
          </p:cNvPr>
          <p:cNvSpPr/>
          <p:nvPr/>
        </p:nvSpPr>
        <p:spPr>
          <a:xfrm>
            <a:off x="3087014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AA69BD82-AF5F-401C-A5EA-EA222C095495}"/>
              </a:ext>
            </a:extLst>
          </p:cNvPr>
          <p:cNvSpPr/>
          <p:nvPr/>
        </p:nvSpPr>
        <p:spPr>
          <a:xfrm>
            <a:off x="3367430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F7307EBF-CD6F-4367-9905-1A7B821DB2A8}"/>
              </a:ext>
            </a:extLst>
          </p:cNvPr>
          <p:cNvSpPr/>
          <p:nvPr/>
        </p:nvSpPr>
        <p:spPr>
          <a:xfrm>
            <a:off x="3647846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DCCE077A-D29D-4A5F-B637-FBA40029438A}"/>
              </a:ext>
            </a:extLst>
          </p:cNvPr>
          <p:cNvSpPr/>
          <p:nvPr/>
        </p:nvSpPr>
        <p:spPr>
          <a:xfrm>
            <a:off x="3928262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603DD236-AA7E-47E1-88BE-0F2109623913}"/>
              </a:ext>
            </a:extLst>
          </p:cNvPr>
          <p:cNvSpPr/>
          <p:nvPr/>
        </p:nvSpPr>
        <p:spPr>
          <a:xfrm>
            <a:off x="4208678" y="3300555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A5A355B6-686E-404E-945F-0B5B87FC15EB}"/>
              </a:ext>
            </a:extLst>
          </p:cNvPr>
          <p:cNvSpPr/>
          <p:nvPr/>
        </p:nvSpPr>
        <p:spPr>
          <a:xfrm>
            <a:off x="140451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5C5A36E7-816E-49FD-917B-DAD089664082}"/>
              </a:ext>
            </a:extLst>
          </p:cNvPr>
          <p:cNvSpPr/>
          <p:nvPr/>
        </p:nvSpPr>
        <p:spPr>
          <a:xfrm>
            <a:off x="168493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C9B480EE-4A12-4D05-837E-5372A5DA7007}"/>
              </a:ext>
            </a:extLst>
          </p:cNvPr>
          <p:cNvSpPr/>
          <p:nvPr/>
        </p:nvSpPr>
        <p:spPr>
          <a:xfrm>
            <a:off x="196535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13E9BEE0-F540-40D1-9DD9-7DD246405F5C}"/>
              </a:ext>
            </a:extLst>
          </p:cNvPr>
          <p:cNvSpPr/>
          <p:nvPr/>
        </p:nvSpPr>
        <p:spPr>
          <a:xfrm>
            <a:off x="224576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64B19684-B428-4372-AC08-CCAD7FA32559}"/>
              </a:ext>
            </a:extLst>
          </p:cNvPr>
          <p:cNvSpPr/>
          <p:nvPr/>
        </p:nvSpPr>
        <p:spPr>
          <a:xfrm>
            <a:off x="252618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73EE1D15-B5ED-4BCE-B8BD-962AE349170E}"/>
              </a:ext>
            </a:extLst>
          </p:cNvPr>
          <p:cNvSpPr/>
          <p:nvPr/>
        </p:nvSpPr>
        <p:spPr>
          <a:xfrm>
            <a:off x="280659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7780915B-272B-4DB6-9727-028735681494}"/>
              </a:ext>
            </a:extLst>
          </p:cNvPr>
          <p:cNvSpPr/>
          <p:nvPr/>
        </p:nvSpPr>
        <p:spPr>
          <a:xfrm>
            <a:off x="3087014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xmlns="" id="{2DD51198-E003-406D-B5DA-0E3A13F02453}"/>
              </a:ext>
            </a:extLst>
          </p:cNvPr>
          <p:cNvSpPr/>
          <p:nvPr/>
        </p:nvSpPr>
        <p:spPr>
          <a:xfrm>
            <a:off x="3367430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46BE91A3-5B49-4845-A514-85E12D6C40CC}"/>
              </a:ext>
            </a:extLst>
          </p:cNvPr>
          <p:cNvSpPr/>
          <p:nvPr/>
        </p:nvSpPr>
        <p:spPr>
          <a:xfrm>
            <a:off x="3647846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17250452-4FC9-42B4-AF82-35D8CE83AC1A}"/>
              </a:ext>
            </a:extLst>
          </p:cNvPr>
          <p:cNvSpPr/>
          <p:nvPr/>
        </p:nvSpPr>
        <p:spPr>
          <a:xfrm>
            <a:off x="3928262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xmlns="" id="{B55C25A0-883B-4B87-A1E2-D51E48F5901D}"/>
              </a:ext>
            </a:extLst>
          </p:cNvPr>
          <p:cNvSpPr/>
          <p:nvPr/>
        </p:nvSpPr>
        <p:spPr>
          <a:xfrm>
            <a:off x="4208678" y="3594408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xmlns="" id="{B8216FA4-B442-479B-AB00-9C419FE21EDB}"/>
              </a:ext>
            </a:extLst>
          </p:cNvPr>
          <p:cNvSpPr/>
          <p:nvPr/>
        </p:nvSpPr>
        <p:spPr>
          <a:xfrm>
            <a:off x="140451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576051F4-877F-46F0-AB7C-26D812042EEF}"/>
              </a:ext>
            </a:extLst>
          </p:cNvPr>
          <p:cNvSpPr/>
          <p:nvPr/>
        </p:nvSpPr>
        <p:spPr>
          <a:xfrm>
            <a:off x="168493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F1AFE0BB-05A2-4266-AFD0-1E58189A88CD}"/>
              </a:ext>
            </a:extLst>
          </p:cNvPr>
          <p:cNvSpPr/>
          <p:nvPr/>
        </p:nvSpPr>
        <p:spPr>
          <a:xfrm>
            <a:off x="196535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C16B7143-12C6-400D-93AE-32BA91A77CD0}"/>
              </a:ext>
            </a:extLst>
          </p:cNvPr>
          <p:cNvSpPr/>
          <p:nvPr/>
        </p:nvSpPr>
        <p:spPr>
          <a:xfrm>
            <a:off x="224576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34665A4E-7330-4832-A8C5-2896FFB9524E}"/>
              </a:ext>
            </a:extLst>
          </p:cNvPr>
          <p:cNvSpPr/>
          <p:nvPr/>
        </p:nvSpPr>
        <p:spPr>
          <a:xfrm>
            <a:off x="252618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529C3E03-5C36-49E1-BFF9-D138A46FE751}"/>
              </a:ext>
            </a:extLst>
          </p:cNvPr>
          <p:cNvSpPr/>
          <p:nvPr/>
        </p:nvSpPr>
        <p:spPr>
          <a:xfrm>
            <a:off x="280659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D8DCACB3-3374-46B2-905C-CDB58DC3BE3E}"/>
              </a:ext>
            </a:extLst>
          </p:cNvPr>
          <p:cNvSpPr/>
          <p:nvPr/>
        </p:nvSpPr>
        <p:spPr>
          <a:xfrm>
            <a:off x="3087014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xmlns="" id="{3CE5516D-F7F4-44A4-90A4-0539554A2921}"/>
              </a:ext>
            </a:extLst>
          </p:cNvPr>
          <p:cNvSpPr/>
          <p:nvPr/>
        </p:nvSpPr>
        <p:spPr>
          <a:xfrm>
            <a:off x="3367430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xmlns="" id="{65D0B137-9040-465D-BE94-9ECEDB12CEE1}"/>
              </a:ext>
            </a:extLst>
          </p:cNvPr>
          <p:cNvSpPr/>
          <p:nvPr/>
        </p:nvSpPr>
        <p:spPr>
          <a:xfrm>
            <a:off x="3647846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xmlns="" id="{89062073-9937-43CA-8153-6A687260092F}"/>
              </a:ext>
            </a:extLst>
          </p:cNvPr>
          <p:cNvSpPr/>
          <p:nvPr/>
        </p:nvSpPr>
        <p:spPr>
          <a:xfrm>
            <a:off x="3928262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99ED0328-4079-470D-8F99-7B78553ED907}"/>
              </a:ext>
            </a:extLst>
          </p:cNvPr>
          <p:cNvSpPr/>
          <p:nvPr/>
        </p:nvSpPr>
        <p:spPr>
          <a:xfrm>
            <a:off x="4208678" y="3888261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113993B8-DF73-46C6-9ADC-DE0750F31D71}"/>
              </a:ext>
            </a:extLst>
          </p:cNvPr>
          <p:cNvSpPr/>
          <p:nvPr/>
        </p:nvSpPr>
        <p:spPr>
          <a:xfrm>
            <a:off x="140451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8CDAA7AE-5C6E-479A-B95A-01F9DD3A6A7E}"/>
              </a:ext>
            </a:extLst>
          </p:cNvPr>
          <p:cNvSpPr/>
          <p:nvPr/>
        </p:nvSpPr>
        <p:spPr>
          <a:xfrm>
            <a:off x="168493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1604170B-B87A-4103-8716-7ADEB87DBC79}"/>
              </a:ext>
            </a:extLst>
          </p:cNvPr>
          <p:cNvSpPr/>
          <p:nvPr/>
        </p:nvSpPr>
        <p:spPr>
          <a:xfrm>
            <a:off x="196535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xmlns="" id="{DFE79B18-CE4F-4BC7-A5FA-566C262BC53F}"/>
              </a:ext>
            </a:extLst>
          </p:cNvPr>
          <p:cNvSpPr/>
          <p:nvPr/>
        </p:nvSpPr>
        <p:spPr>
          <a:xfrm>
            <a:off x="224576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9AA48E11-C7F4-40F3-BC0E-027AD4F1135B}"/>
              </a:ext>
            </a:extLst>
          </p:cNvPr>
          <p:cNvSpPr/>
          <p:nvPr/>
        </p:nvSpPr>
        <p:spPr>
          <a:xfrm>
            <a:off x="252618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xmlns="" id="{D449CF55-C1FD-4E87-9B6F-A1DD099EDCC4}"/>
              </a:ext>
            </a:extLst>
          </p:cNvPr>
          <p:cNvSpPr/>
          <p:nvPr/>
        </p:nvSpPr>
        <p:spPr>
          <a:xfrm>
            <a:off x="280659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xmlns="" id="{47D94C86-AB11-409F-8012-9687AE48AD58}"/>
              </a:ext>
            </a:extLst>
          </p:cNvPr>
          <p:cNvSpPr/>
          <p:nvPr/>
        </p:nvSpPr>
        <p:spPr>
          <a:xfrm>
            <a:off x="3087014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xmlns="" id="{84F9DC0E-1901-42FC-B80F-34565811E6A6}"/>
              </a:ext>
            </a:extLst>
          </p:cNvPr>
          <p:cNvSpPr/>
          <p:nvPr/>
        </p:nvSpPr>
        <p:spPr>
          <a:xfrm>
            <a:off x="3367430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xmlns="" id="{2C8BFE8D-8402-4975-A794-4591F82A596B}"/>
              </a:ext>
            </a:extLst>
          </p:cNvPr>
          <p:cNvSpPr/>
          <p:nvPr/>
        </p:nvSpPr>
        <p:spPr>
          <a:xfrm>
            <a:off x="3647846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xmlns="" id="{754F8649-1758-482C-B858-0A653D8BE03B}"/>
              </a:ext>
            </a:extLst>
          </p:cNvPr>
          <p:cNvSpPr/>
          <p:nvPr/>
        </p:nvSpPr>
        <p:spPr>
          <a:xfrm>
            <a:off x="3928262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xmlns="" id="{83678D82-C3A6-45F4-B36A-7A1C96AB8C1F}"/>
              </a:ext>
            </a:extLst>
          </p:cNvPr>
          <p:cNvSpPr/>
          <p:nvPr/>
        </p:nvSpPr>
        <p:spPr>
          <a:xfrm>
            <a:off x="4208678" y="4182114"/>
            <a:ext cx="256032" cy="256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1E783BF0-C194-43FD-8E7F-9C9A2930A184}"/>
              </a:ext>
            </a:extLst>
          </p:cNvPr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multiplications are represented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this array?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xmlns="" id="{9AA5A107-F704-44B8-A3BB-5F7F95B16A89}"/>
                  </a:ext>
                </a:extLst>
              </p:cNvPr>
              <p:cNvSpPr/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9AA5A107-F704-44B8-A3BB-5F7F95B16A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086" y="2791839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Rectangle 80">
            <a:extLst>
              <a:ext uri="{FF2B5EF4-FFF2-40B4-BE49-F238E27FC236}">
                <a16:creationId xmlns:a16="http://schemas.microsoft.com/office/drawing/2014/main" xmlns="" id="{0028DF44-4354-43A4-8DF5-6EA6C817CB93}"/>
              </a:ext>
            </a:extLst>
          </p:cNvPr>
          <p:cNvSpPr/>
          <p:nvPr/>
        </p:nvSpPr>
        <p:spPr>
          <a:xfrm>
            <a:off x="6064263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748199BE-5949-4227-953D-911785C91405}"/>
              </a:ext>
            </a:extLst>
          </p:cNvPr>
          <p:cNvSpPr/>
          <p:nvPr/>
        </p:nvSpPr>
        <p:spPr>
          <a:xfrm>
            <a:off x="4859339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66D4D4C5-63C9-433E-9D66-4F24B44A3E0D}"/>
              </a:ext>
            </a:extLst>
          </p:cNvPr>
          <p:cNvSpPr/>
          <p:nvPr/>
        </p:nvSpPr>
        <p:spPr>
          <a:xfrm>
            <a:off x="7292416" y="2816522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xmlns="" id="{2F0AA737-1C7C-4F7A-93AA-90DFBB783DA1}"/>
              </a:ext>
            </a:extLst>
          </p:cNvPr>
          <p:cNvCxnSpPr>
            <a:cxnSpLocks/>
          </p:cNvCxnSpPr>
          <p:nvPr/>
        </p:nvCxnSpPr>
        <p:spPr>
          <a:xfrm>
            <a:off x="1404518" y="2245766"/>
            <a:ext cx="280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xmlns="" id="{BBF471BA-0C62-417A-B2E6-839F17D60C08}"/>
              </a:ext>
            </a:extLst>
          </p:cNvPr>
          <p:cNvCxnSpPr>
            <a:cxnSpLocks/>
          </p:cNvCxnSpPr>
          <p:nvPr/>
        </p:nvCxnSpPr>
        <p:spPr>
          <a:xfrm>
            <a:off x="4184294" y="2245766"/>
            <a:ext cx="29397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97675C3F-C789-4904-A414-BC3EA2CBA1F0}"/>
              </a:ext>
            </a:extLst>
          </p:cNvPr>
          <p:cNvSpPr txBox="1"/>
          <p:nvPr/>
        </p:nvSpPr>
        <p:spPr>
          <a:xfrm>
            <a:off x="4126192" y="17112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xmlns="" id="{E3FB5D3D-7EE7-48F9-A7FD-72EB5F7C8525}"/>
              </a:ext>
            </a:extLst>
          </p:cNvPr>
          <p:cNvSpPr/>
          <p:nvPr/>
        </p:nvSpPr>
        <p:spPr>
          <a:xfrm>
            <a:off x="1372757" y="2418996"/>
            <a:ext cx="2811537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xmlns="" id="{8AAD5362-3F41-4281-AEDE-A1A388779828}"/>
              </a:ext>
            </a:extLst>
          </p:cNvPr>
          <p:cNvSpPr/>
          <p:nvPr/>
        </p:nvSpPr>
        <p:spPr>
          <a:xfrm>
            <a:off x="4193187" y="2418996"/>
            <a:ext cx="305652" cy="201915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xmlns="" id="{10114482-AD1A-448E-8629-2C4D12385D69}"/>
              </a:ext>
            </a:extLst>
          </p:cNvPr>
          <p:cNvSpPr txBox="1"/>
          <p:nvPr/>
        </p:nvSpPr>
        <p:spPr>
          <a:xfrm>
            <a:off x="2579417" y="311457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xmlns="" id="{A12AF436-AD93-476D-B931-1C3406D5BB03}"/>
              </a:ext>
            </a:extLst>
          </p:cNvPr>
          <p:cNvSpPr txBox="1"/>
          <p:nvPr/>
        </p:nvSpPr>
        <p:spPr>
          <a:xfrm>
            <a:off x="4136251" y="309520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326C8E6F-43E7-4927-8221-F53EA25A606A}"/>
              </a:ext>
            </a:extLst>
          </p:cNvPr>
          <p:cNvSpPr txBox="1"/>
          <p:nvPr/>
        </p:nvSpPr>
        <p:spPr>
          <a:xfrm>
            <a:off x="2538048" y="17370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xmlns="" id="{FA2F39F9-0FFA-4B35-819C-75D37A6FEAE8}"/>
              </a:ext>
            </a:extLst>
          </p:cNvPr>
          <p:cNvCxnSpPr>
            <a:cxnSpLocks/>
          </p:cNvCxnSpPr>
          <p:nvPr/>
        </p:nvCxnSpPr>
        <p:spPr>
          <a:xfrm>
            <a:off x="1161284" y="2418996"/>
            <a:ext cx="0" cy="23977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xmlns="" id="{0436C5B4-AFA5-4467-B8F6-E7FEBD28CA8F}"/>
              </a:ext>
            </a:extLst>
          </p:cNvPr>
          <p:cNvSpPr/>
          <p:nvPr/>
        </p:nvSpPr>
        <p:spPr>
          <a:xfrm>
            <a:off x="1372757" y="2418995"/>
            <a:ext cx="2811537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xmlns="" id="{796E3B06-25CB-47A5-923A-B3A7153375A4}"/>
              </a:ext>
            </a:extLst>
          </p:cNvPr>
          <p:cNvSpPr/>
          <p:nvPr/>
        </p:nvSpPr>
        <p:spPr>
          <a:xfrm>
            <a:off x="4193187" y="2418995"/>
            <a:ext cx="305652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xmlns="" id="{E8807B93-09DF-499E-8CD4-EBB3F23A4E7A}"/>
              </a:ext>
            </a:extLst>
          </p:cNvPr>
          <p:cNvSpPr txBox="1"/>
          <p:nvPr/>
        </p:nvSpPr>
        <p:spPr>
          <a:xfrm>
            <a:off x="6134658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xmlns="" id="{0535F9DC-441F-4E7D-956A-A69F08539335}"/>
              </a:ext>
            </a:extLst>
          </p:cNvPr>
          <p:cNvSpPr txBox="1"/>
          <p:nvPr/>
        </p:nvSpPr>
        <p:spPr>
          <a:xfrm>
            <a:off x="5020770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A68CBCBC-DA8B-40D2-BA76-6AC8C759AA08}"/>
              </a:ext>
            </a:extLst>
          </p:cNvPr>
          <p:cNvSpPr txBox="1"/>
          <p:nvPr/>
        </p:nvSpPr>
        <p:spPr>
          <a:xfrm>
            <a:off x="7358106" y="279721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xmlns="" id="{440D385A-8CF4-4F53-9532-BAD666BF9DC7}"/>
              </a:ext>
            </a:extLst>
          </p:cNvPr>
          <p:cNvSpPr txBox="1"/>
          <p:nvPr/>
        </p:nvSpPr>
        <p:spPr>
          <a:xfrm>
            <a:off x="4144299" y="322186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3D2ADD16-906C-47CF-81E0-C4421665A4A1}"/>
              </a:ext>
            </a:extLst>
          </p:cNvPr>
          <p:cNvSpPr txBox="1"/>
          <p:nvPr/>
        </p:nvSpPr>
        <p:spPr>
          <a:xfrm>
            <a:off x="2543277" y="32476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xmlns="" id="{FB19E1A6-8E5E-44B7-87C6-F03017D60C39}"/>
              </a:ext>
            </a:extLst>
          </p:cNvPr>
          <p:cNvCxnSpPr>
            <a:cxnSpLocks/>
          </p:cNvCxnSpPr>
          <p:nvPr/>
        </p:nvCxnSpPr>
        <p:spPr>
          <a:xfrm>
            <a:off x="4199266" y="2256087"/>
            <a:ext cx="62384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D7A09283-6FC0-4BE1-B388-2B51B6F17B8C}"/>
              </a:ext>
            </a:extLst>
          </p:cNvPr>
          <p:cNvSpPr txBox="1"/>
          <p:nvPr/>
        </p:nvSpPr>
        <p:spPr>
          <a:xfrm>
            <a:off x="4323457" y="173314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xmlns="" id="{6A80F1D7-65F3-40AA-AFEE-6B9D293FC853}"/>
              </a:ext>
            </a:extLst>
          </p:cNvPr>
          <p:cNvSpPr/>
          <p:nvPr/>
        </p:nvSpPr>
        <p:spPr>
          <a:xfrm>
            <a:off x="4193186" y="2418995"/>
            <a:ext cx="620621" cy="2397703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xmlns="" id="{052269DF-7354-49FA-A709-679B3E80A355}"/>
              </a:ext>
            </a:extLst>
          </p:cNvPr>
          <p:cNvSpPr txBox="1"/>
          <p:nvPr/>
        </p:nvSpPr>
        <p:spPr>
          <a:xfrm>
            <a:off x="4196530" y="323950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517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5" grpId="1"/>
      <p:bldP spid="117" grpId="0"/>
      <p:bldP spid="118" grpId="0"/>
      <p:bldP spid="119" grpId="0"/>
      <p:bldP spid="123" grpId="0"/>
      <p:bldP spid="124" grpId="0" animBg="1"/>
      <p:bldP spid="1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E8BD2465-D0A0-4FB6-9AF5-E69504283890}"/>
              </a:ext>
            </a:extLst>
          </p:cNvPr>
          <p:cNvSpPr/>
          <p:nvPr/>
        </p:nvSpPr>
        <p:spPr>
          <a:xfrm>
            <a:off x="1296175" y="1652037"/>
            <a:ext cx="6551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A box holds a dozen eggs.</a:t>
            </a:r>
          </a:p>
          <a:p>
            <a:pPr algn="ctr"/>
            <a:r>
              <a:rPr lang="en-GB" sz="2800" dirty="0"/>
              <a:t>How many boxes are needed for 24 eggs?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EC4F685-2004-4A9C-9706-F6A2475D0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617" y="3405707"/>
            <a:ext cx="3619500" cy="271462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3B310635-3C93-4DD7-9A81-DFEA8E01ABF6}"/>
              </a:ext>
            </a:extLst>
          </p:cNvPr>
          <p:cNvGrpSpPr/>
          <p:nvPr/>
        </p:nvGrpSpPr>
        <p:grpSpPr>
          <a:xfrm>
            <a:off x="923717" y="342626"/>
            <a:ext cx="3689689" cy="1428750"/>
            <a:chOff x="4119503" y="2538714"/>
            <a:chExt cx="3689689" cy="142875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D8E03F82-E115-41F0-9EFE-702D35A0F7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23491"/>
            <a:stretch/>
          </p:blipFill>
          <p:spPr>
            <a:xfrm>
              <a:off x="4119503" y="2538714"/>
              <a:ext cx="3556305" cy="1428750"/>
            </a:xfrm>
            <a:prstGeom prst="rect">
              <a:avLst/>
            </a:prstGeom>
          </p:spPr>
        </p:pic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06339C7E-D747-49E1-9AF4-3026537E1588}"/>
                </a:ext>
              </a:extLst>
            </p:cNvPr>
            <p:cNvCxnSpPr/>
            <p:nvPr/>
          </p:nvCxnSpPr>
          <p:spPr>
            <a:xfrm flipV="1">
              <a:off x="7688686" y="3528811"/>
              <a:ext cx="0" cy="16742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829969E-6BDF-4773-9FA3-2BC269526180}"/>
                </a:ext>
              </a:extLst>
            </p:cNvPr>
            <p:cNvSpPr/>
            <p:nvPr/>
          </p:nvSpPr>
          <p:spPr>
            <a:xfrm rot="20320397">
              <a:off x="7578810" y="2786708"/>
              <a:ext cx="230382" cy="721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xmlns="" id="{40E6AA2A-128B-490C-980B-555D1D22A2B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81305" y="2948876"/>
              <a:ext cx="211673" cy="59554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F6A59185-5350-4777-9061-23B9733D197B}"/>
                  </a:ext>
                </a:extLst>
              </p:cNvPr>
              <p:cNvSpPr/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1 dozen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4553DFF8-8F97-44B6-A4B2-401F1A1A6A03}"/>
              </a:ext>
            </a:extLst>
          </p:cNvPr>
          <p:cNvSpPr/>
          <p:nvPr/>
        </p:nvSpPr>
        <p:spPr>
          <a:xfrm>
            <a:off x="1487513" y="4277855"/>
            <a:ext cx="3032975" cy="148813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: Rounded Corners 117">
            <a:extLst>
              <a:ext uri="{FF2B5EF4-FFF2-40B4-BE49-F238E27FC236}">
                <a16:creationId xmlns:a16="http://schemas.microsoft.com/office/drawing/2014/main" xmlns="" id="{647D3732-1010-48BD-A81C-53A6929838A8}"/>
              </a:ext>
            </a:extLst>
          </p:cNvPr>
          <p:cNvSpPr/>
          <p:nvPr/>
        </p:nvSpPr>
        <p:spPr>
          <a:xfrm>
            <a:off x="4672888" y="4277855"/>
            <a:ext cx="3032975" cy="1488136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xmlns="" id="{7E3AEF6E-D1DD-4BE6-A75F-962F8D8A7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032" y="3388966"/>
            <a:ext cx="3619500" cy="27146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591EBB04-0CAA-4904-BFE0-0117E4F225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42172">
            <a:off x="6971806" y="180517"/>
            <a:ext cx="1546180" cy="1763952"/>
          </a:xfrm>
          <a:prstGeom prst="rect">
            <a:avLst/>
          </a:prstGeom>
        </p:spPr>
      </p:pic>
      <p:sp>
        <p:nvSpPr>
          <p:cNvPr id="120" name="Rectangle 119">
            <a:extLst>
              <a:ext uri="{FF2B5EF4-FFF2-40B4-BE49-F238E27FC236}">
                <a16:creationId xmlns:a16="http://schemas.microsoft.com/office/drawing/2014/main" xmlns="" id="{D57E0578-F048-47CF-97EA-5088E8D4E76A}"/>
              </a:ext>
            </a:extLst>
          </p:cNvPr>
          <p:cNvSpPr/>
          <p:nvPr/>
        </p:nvSpPr>
        <p:spPr>
          <a:xfrm>
            <a:off x="5262112" y="2834227"/>
            <a:ext cx="1409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 boxes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xmlns="" id="{9398B21E-F17F-4863-9ED7-FD309AB65F81}"/>
                  </a:ext>
                </a:extLst>
              </p:cNvPr>
              <p:cNvSpPr/>
              <p:nvPr/>
            </p:nvSpPr>
            <p:spPr>
              <a:xfrm>
                <a:off x="2074753" y="2845026"/>
                <a:ext cx="215822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4753" y="2845026"/>
                <a:ext cx="2158228" cy="523220"/>
              </a:xfrm>
              <a:prstGeom prst="rect">
                <a:avLst/>
              </a:prstGeom>
              <a:blipFill>
                <a:blip r:embed="rId9"/>
                <a:stretch>
                  <a:fillRect l="-565" t="-11628" r="-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D01E637-7415-4A89-AD20-B2052B0A0E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6300" y="2888474"/>
            <a:ext cx="451883" cy="5172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D13340E-D7FC-4865-BC0F-7E4C510095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4134446" y="1971709"/>
            <a:ext cx="859536" cy="2400300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xmlns="" id="{86419E3E-669E-4C43-B1D7-B94B2F22258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2066557" y="1971709"/>
            <a:ext cx="859536" cy="2400300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xmlns="" id="{94233E9E-0DA3-467F-972E-66C90CC94F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9182" y="2888474"/>
            <a:ext cx="451883" cy="517233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xmlns="" id="{CBF2F7D1-C336-4DF3-824A-54A3C02429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9276" y="2888474"/>
            <a:ext cx="451883" cy="517233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xmlns="" id="{EA97A9C8-BA76-439E-829B-D65EE1BCFF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7732" y="2888474"/>
            <a:ext cx="451883" cy="5172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23525 0.2738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1368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2199 L 0.00937 0.271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1245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-0.22812 0.273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6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 L 0.12275 0.2685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13426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01858 0.2722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" y="1361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01927 0.2722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4" grpId="0" animBg="1"/>
      <p:bldP spid="14" grpId="1" animBg="1"/>
      <p:bldP spid="118" grpId="0" animBg="1"/>
      <p:bldP spid="118" grpId="1" animBg="1"/>
      <p:bldP spid="120" grpId="0"/>
      <p:bldP spid="1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E8BD2465-D0A0-4FB6-9AF5-E69504283890}"/>
              </a:ext>
            </a:extLst>
          </p:cNvPr>
          <p:cNvSpPr/>
          <p:nvPr/>
        </p:nvSpPr>
        <p:spPr>
          <a:xfrm>
            <a:off x="1313394" y="1458253"/>
            <a:ext cx="65516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There are 24 eggs.</a:t>
            </a:r>
          </a:p>
          <a:p>
            <a:pPr algn="ctr"/>
            <a:r>
              <a:rPr lang="en-GB" sz="2800" dirty="0"/>
              <a:t>They are put into a dozen boxes.</a:t>
            </a:r>
          </a:p>
          <a:p>
            <a:pPr algn="ctr"/>
            <a:r>
              <a:rPr lang="en-GB" sz="2800" dirty="0"/>
              <a:t>How many eggs are in each box?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3B310635-3C93-4DD7-9A81-DFEA8E01ABF6}"/>
              </a:ext>
            </a:extLst>
          </p:cNvPr>
          <p:cNvGrpSpPr/>
          <p:nvPr/>
        </p:nvGrpSpPr>
        <p:grpSpPr>
          <a:xfrm>
            <a:off x="923717" y="342626"/>
            <a:ext cx="3689689" cy="1428750"/>
            <a:chOff x="4119503" y="2538714"/>
            <a:chExt cx="3689689" cy="142875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D8E03F82-E115-41F0-9EFE-702D35A0F7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23491"/>
            <a:stretch/>
          </p:blipFill>
          <p:spPr>
            <a:xfrm>
              <a:off x="4119503" y="2538714"/>
              <a:ext cx="3556305" cy="1428750"/>
            </a:xfrm>
            <a:prstGeom prst="rect">
              <a:avLst/>
            </a:prstGeom>
          </p:spPr>
        </p:pic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06339C7E-D747-49E1-9AF4-3026537E1588}"/>
                </a:ext>
              </a:extLst>
            </p:cNvPr>
            <p:cNvCxnSpPr/>
            <p:nvPr/>
          </p:nvCxnSpPr>
          <p:spPr>
            <a:xfrm flipV="1">
              <a:off x="7688686" y="3528811"/>
              <a:ext cx="0" cy="16742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829969E-6BDF-4773-9FA3-2BC269526180}"/>
                </a:ext>
              </a:extLst>
            </p:cNvPr>
            <p:cNvSpPr/>
            <p:nvPr/>
          </p:nvSpPr>
          <p:spPr>
            <a:xfrm rot="20320397">
              <a:off x="7578810" y="2786708"/>
              <a:ext cx="230382" cy="721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xmlns="" id="{40E6AA2A-128B-490C-980B-555D1D22A2B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81305" y="2948876"/>
              <a:ext cx="211673" cy="59554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xmlns="" id="{F6A59185-5350-4777-9061-23B9733D197B}"/>
                  </a:ext>
                </a:extLst>
              </p:cNvPr>
              <p:cNvSpPr/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1 dozen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F6A59185-5350-4777-9061-23B9733D19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621" y="740332"/>
                <a:ext cx="259032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>
            <a:extLst>
              <a:ext uri="{FF2B5EF4-FFF2-40B4-BE49-F238E27FC236}">
                <a16:creationId xmlns:a16="http://schemas.microsoft.com/office/drawing/2014/main" xmlns="" id="{39B6E624-8555-4454-8ABE-2E1CAE77FB84}"/>
              </a:ext>
            </a:extLst>
          </p:cNvPr>
          <p:cNvSpPr/>
          <p:nvPr/>
        </p:nvSpPr>
        <p:spPr>
          <a:xfrm>
            <a:off x="2701869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xmlns="" id="{10A98896-6B84-48C4-A722-A2D7EAB6BA27}"/>
              </a:ext>
            </a:extLst>
          </p:cNvPr>
          <p:cNvSpPr/>
          <p:nvPr/>
        </p:nvSpPr>
        <p:spPr>
          <a:xfrm>
            <a:off x="3188572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xmlns="" id="{C0625E2D-B898-4042-9A68-EB05B9EA8B8C}"/>
              </a:ext>
            </a:extLst>
          </p:cNvPr>
          <p:cNvSpPr/>
          <p:nvPr/>
        </p:nvSpPr>
        <p:spPr>
          <a:xfrm>
            <a:off x="3675275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xmlns="" id="{7BE830C1-944A-4880-BD70-07B86A6FDB08}"/>
              </a:ext>
            </a:extLst>
          </p:cNvPr>
          <p:cNvSpPr/>
          <p:nvPr/>
        </p:nvSpPr>
        <p:spPr>
          <a:xfrm>
            <a:off x="4161978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xmlns="" id="{EC1211A4-B843-4AB6-AB11-FA6DD70D183F}"/>
              </a:ext>
            </a:extLst>
          </p:cNvPr>
          <p:cNvSpPr/>
          <p:nvPr/>
        </p:nvSpPr>
        <p:spPr>
          <a:xfrm>
            <a:off x="4648681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xmlns="" id="{47CA7D37-BC0A-43CD-BF2C-846A3CE5B41C}"/>
              </a:ext>
            </a:extLst>
          </p:cNvPr>
          <p:cNvSpPr/>
          <p:nvPr/>
        </p:nvSpPr>
        <p:spPr>
          <a:xfrm>
            <a:off x="5135384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xmlns="" id="{0CFA10FA-A402-4F50-BCE4-D0752EB51CF6}"/>
              </a:ext>
            </a:extLst>
          </p:cNvPr>
          <p:cNvSpPr/>
          <p:nvPr/>
        </p:nvSpPr>
        <p:spPr>
          <a:xfrm>
            <a:off x="5622087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xmlns="" id="{5DBD24AB-3DC3-4041-9FD6-2A94D5D86F25}"/>
              </a:ext>
            </a:extLst>
          </p:cNvPr>
          <p:cNvSpPr/>
          <p:nvPr/>
        </p:nvSpPr>
        <p:spPr>
          <a:xfrm>
            <a:off x="6108790" y="2823989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xmlns="" id="{01774535-6160-40B6-B7AA-90E5FBCC9720}"/>
              </a:ext>
            </a:extLst>
          </p:cNvPr>
          <p:cNvSpPr/>
          <p:nvPr/>
        </p:nvSpPr>
        <p:spPr>
          <a:xfrm>
            <a:off x="2701869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B53254A2-0BF1-4325-89C3-9AEB5C001834}"/>
              </a:ext>
            </a:extLst>
          </p:cNvPr>
          <p:cNvSpPr/>
          <p:nvPr/>
        </p:nvSpPr>
        <p:spPr>
          <a:xfrm>
            <a:off x="3188572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xmlns="" id="{66E04080-FFE1-4A26-8CA6-A3E59E7813F0}"/>
              </a:ext>
            </a:extLst>
          </p:cNvPr>
          <p:cNvSpPr/>
          <p:nvPr/>
        </p:nvSpPr>
        <p:spPr>
          <a:xfrm>
            <a:off x="3675275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xmlns="" id="{2D1CD411-1416-42DF-978E-CCA770DE35A8}"/>
              </a:ext>
            </a:extLst>
          </p:cNvPr>
          <p:cNvSpPr/>
          <p:nvPr/>
        </p:nvSpPr>
        <p:spPr>
          <a:xfrm>
            <a:off x="4161978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xmlns="" id="{9634C74D-90B9-490E-9A14-AE81D9CD3FDC}"/>
              </a:ext>
            </a:extLst>
          </p:cNvPr>
          <p:cNvSpPr/>
          <p:nvPr/>
        </p:nvSpPr>
        <p:spPr>
          <a:xfrm>
            <a:off x="4648681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xmlns="" id="{6DFD5C6C-6323-464D-BFA9-3F00BC70B470}"/>
              </a:ext>
            </a:extLst>
          </p:cNvPr>
          <p:cNvSpPr/>
          <p:nvPr/>
        </p:nvSpPr>
        <p:spPr>
          <a:xfrm>
            <a:off x="5135384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BE85AA78-72CF-46F4-8890-7DFFB7006665}"/>
              </a:ext>
            </a:extLst>
          </p:cNvPr>
          <p:cNvSpPr/>
          <p:nvPr/>
        </p:nvSpPr>
        <p:spPr>
          <a:xfrm>
            <a:off x="5622087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xmlns="" id="{D17B65D5-2D78-4313-B48C-88ADCDC555A8}"/>
              </a:ext>
            </a:extLst>
          </p:cNvPr>
          <p:cNvSpPr/>
          <p:nvPr/>
        </p:nvSpPr>
        <p:spPr>
          <a:xfrm>
            <a:off x="6108790" y="3298553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xmlns="" id="{35B17CC7-6187-4D47-AE96-306730B665AE}"/>
              </a:ext>
            </a:extLst>
          </p:cNvPr>
          <p:cNvSpPr/>
          <p:nvPr/>
        </p:nvSpPr>
        <p:spPr>
          <a:xfrm>
            <a:off x="2701869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xmlns="" id="{6215766D-AADF-4A3E-99BE-8C3F18005CB3}"/>
              </a:ext>
            </a:extLst>
          </p:cNvPr>
          <p:cNvSpPr/>
          <p:nvPr/>
        </p:nvSpPr>
        <p:spPr>
          <a:xfrm>
            <a:off x="3188572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xmlns="" id="{63DD432C-175B-40D0-BA47-C8C3233DC3EE}"/>
              </a:ext>
            </a:extLst>
          </p:cNvPr>
          <p:cNvSpPr/>
          <p:nvPr/>
        </p:nvSpPr>
        <p:spPr>
          <a:xfrm>
            <a:off x="3675275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xmlns="" id="{7195B66F-8E22-4063-9B4C-6DBD92B1E144}"/>
              </a:ext>
            </a:extLst>
          </p:cNvPr>
          <p:cNvSpPr/>
          <p:nvPr/>
        </p:nvSpPr>
        <p:spPr>
          <a:xfrm>
            <a:off x="4161978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xmlns="" id="{E2387924-FB67-4B52-8948-18544E167600}"/>
              </a:ext>
            </a:extLst>
          </p:cNvPr>
          <p:cNvSpPr/>
          <p:nvPr/>
        </p:nvSpPr>
        <p:spPr>
          <a:xfrm>
            <a:off x="4648681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xmlns="" id="{A0A07A47-5C03-4E20-95A7-DEB22FFC916C}"/>
              </a:ext>
            </a:extLst>
          </p:cNvPr>
          <p:cNvSpPr/>
          <p:nvPr/>
        </p:nvSpPr>
        <p:spPr>
          <a:xfrm>
            <a:off x="5135384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xmlns="" id="{7E0F4A94-728A-4C64-9153-62F6823B479B}"/>
              </a:ext>
            </a:extLst>
          </p:cNvPr>
          <p:cNvSpPr/>
          <p:nvPr/>
        </p:nvSpPr>
        <p:spPr>
          <a:xfrm>
            <a:off x="5622087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xmlns="" id="{04368B72-9F88-468C-8D21-D2F92071C637}"/>
              </a:ext>
            </a:extLst>
          </p:cNvPr>
          <p:cNvSpPr/>
          <p:nvPr/>
        </p:nvSpPr>
        <p:spPr>
          <a:xfrm>
            <a:off x="6108790" y="3773117"/>
            <a:ext cx="392805" cy="3928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4553DFF8-8F97-44B6-A4B2-401F1A1A6A03}"/>
              </a:ext>
            </a:extLst>
          </p:cNvPr>
          <p:cNvSpPr/>
          <p:nvPr/>
        </p:nvSpPr>
        <p:spPr>
          <a:xfrm>
            <a:off x="100761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xmlns="" id="{D57E0578-F048-47CF-97EA-5088E8D4E76A}"/>
              </a:ext>
            </a:extLst>
          </p:cNvPr>
          <p:cNvSpPr/>
          <p:nvPr/>
        </p:nvSpPr>
        <p:spPr>
          <a:xfrm>
            <a:off x="4358380" y="3177804"/>
            <a:ext cx="2957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 eggs in each box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xmlns="" id="{9398B21E-F17F-4863-9ED7-FD309AB65F81}"/>
                  </a:ext>
                </a:extLst>
              </p:cNvPr>
              <p:cNvSpPr/>
              <p:nvPr/>
            </p:nvSpPr>
            <p:spPr>
              <a:xfrm>
                <a:off x="1819157" y="3177804"/>
                <a:ext cx="215822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9398B21E-F17F-4863-9ED7-FD309AB65F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9157" y="3177804"/>
                <a:ext cx="2158228" cy="523220"/>
              </a:xfrm>
              <a:prstGeom prst="rect">
                <a:avLst/>
              </a:prstGeom>
              <a:blipFill>
                <a:blip r:embed="rId7"/>
                <a:stretch>
                  <a:fillRect l="-565" t="-10465" r="-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7904207E-E818-4BA7-AF3F-0773F5460284}"/>
              </a:ext>
            </a:extLst>
          </p:cNvPr>
          <p:cNvSpPr/>
          <p:nvPr/>
        </p:nvSpPr>
        <p:spPr>
          <a:xfrm>
            <a:off x="222197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xmlns="" id="{F6540892-C5CE-4D66-99C4-B1C6268104F0}"/>
              </a:ext>
            </a:extLst>
          </p:cNvPr>
          <p:cNvSpPr/>
          <p:nvPr/>
        </p:nvSpPr>
        <p:spPr>
          <a:xfrm>
            <a:off x="343632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xmlns="" id="{599ECD3A-B3F9-4217-85D9-603A8005DCF8}"/>
              </a:ext>
            </a:extLst>
          </p:cNvPr>
          <p:cNvSpPr/>
          <p:nvPr/>
        </p:nvSpPr>
        <p:spPr>
          <a:xfrm>
            <a:off x="465068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xmlns="" id="{9E407848-F37C-4658-A15D-CAC2A5E7AC2D}"/>
              </a:ext>
            </a:extLst>
          </p:cNvPr>
          <p:cNvSpPr/>
          <p:nvPr/>
        </p:nvSpPr>
        <p:spPr>
          <a:xfrm>
            <a:off x="5865037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xmlns="" id="{D0EF809A-FC7F-445A-98C4-283347B5D671}"/>
              </a:ext>
            </a:extLst>
          </p:cNvPr>
          <p:cNvSpPr/>
          <p:nvPr/>
        </p:nvSpPr>
        <p:spPr>
          <a:xfrm>
            <a:off x="7079392" y="4277855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xmlns="" id="{D78ED675-E185-4BC3-9355-1222090CF40F}"/>
              </a:ext>
            </a:extLst>
          </p:cNvPr>
          <p:cNvSpPr/>
          <p:nvPr/>
        </p:nvSpPr>
        <p:spPr>
          <a:xfrm>
            <a:off x="100761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xmlns="" id="{1484CD58-C325-4F8F-9E40-B92F0445E76E}"/>
              </a:ext>
            </a:extLst>
          </p:cNvPr>
          <p:cNvSpPr/>
          <p:nvPr/>
        </p:nvSpPr>
        <p:spPr>
          <a:xfrm>
            <a:off x="222197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xmlns="" id="{01157725-491A-4F0A-B91D-D5C804441381}"/>
              </a:ext>
            </a:extLst>
          </p:cNvPr>
          <p:cNvSpPr/>
          <p:nvPr/>
        </p:nvSpPr>
        <p:spPr>
          <a:xfrm>
            <a:off x="343632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xmlns="" id="{99582E73-BE9E-4088-8E63-C91E21963BF6}"/>
              </a:ext>
            </a:extLst>
          </p:cNvPr>
          <p:cNvSpPr/>
          <p:nvPr/>
        </p:nvSpPr>
        <p:spPr>
          <a:xfrm>
            <a:off x="465068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xmlns="" id="{52E33177-F445-4EFD-8F0F-34F50F945C8A}"/>
              </a:ext>
            </a:extLst>
          </p:cNvPr>
          <p:cNvSpPr/>
          <p:nvPr/>
        </p:nvSpPr>
        <p:spPr>
          <a:xfrm>
            <a:off x="5865037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xmlns="" id="{155C8BB3-46FE-47AD-8C14-EF46FA2ADADB}"/>
              </a:ext>
            </a:extLst>
          </p:cNvPr>
          <p:cNvSpPr/>
          <p:nvPr/>
        </p:nvSpPr>
        <p:spPr>
          <a:xfrm>
            <a:off x="7079392" y="5085418"/>
            <a:ext cx="1132470" cy="73547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347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-0.17326 0.23796 " pathEditMode="relative" rAng="0" ptsTypes="AA">
                                      <p:cBhvr>
                                        <p:cTn id="10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9636 0.23796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01094 0.23796 " pathEditMode="relative" rAng="0" ptsTypes="AA">
                                      <p:cBhvr>
                                        <p:cTn id="115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50"/>
                            </p:stCondLst>
                            <p:childTnLst>
                              <p:par>
                                <p:cTn id="1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0.06424 0.23796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2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15087 0.23796 " pathEditMode="relative" rAng="0" ptsTypes="AA">
                                      <p:cBhvr>
                                        <p:cTn id="121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"/>
                            </p:stCondLst>
                            <p:childTnLst>
                              <p:par>
                                <p:cTn id="1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0.22552 0.23796 " pathEditMode="relative" rAng="0" ptsTypes="AA">
                                      <p:cBhvr>
                                        <p:cTn id="124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67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-0.4927 0.35509 " pathEditMode="relative" rAng="0" ptsTypes="AA">
                                      <p:cBhvr>
                                        <p:cTn id="127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35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75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-0.41285 0.35486 " pathEditMode="relative" rAng="0" ptsTypes="AA">
                                      <p:cBhvr>
                                        <p:cTn id="130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09601 0.28681 " pathEditMode="relative" rAng="0" ptsTypes="AA">
                                      <p:cBhvr>
                                        <p:cTn id="133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50"/>
                            </p:stCondLst>
                            <p:childTnLst>
                              <p:par>
                                <p:cTn id="13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0.17066 0.28773 " pathEditMode="relative" rAng="0" ptsTypes="AA">
                                      <p:cBhvr>
                                        <p:cTn id="136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25729 0.28773 " pathEditMode="relative" rAng="0" ptsTypes="AA">
                                      <p:cBhvr>
                                        <p:cTn id="13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65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750"/>
                            </p:stCondLst>
                            <p:childTnLst>
                              <p:par>
                                <p:cTn id="14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33698 0.28565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33333 0.16875 " pathEditMode="relative" rAng="0" ptsTypes="AA">
                                      <p:cBhvr>
                                        <p:cTn id="146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67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"/>
                            </p:stCondLst>
                            <p:childTnLst>
                              <p:par>
                                <p:cTn id="14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-0.25105 0.16875 " pathEditMode="relative" rAng="0" ptsTypes="AA">
                                      <p:cBhvr>
                                        <p:cTn id="14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0.17048 0.16875 " pathEditMode="relative" rAng="0" ptsTypes="AA">
                                      <p:cBhvr>
                                        <p:cTn id="152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24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5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09514 0.16875 " pathEditMode="relative" rAng="0" ptsTypes="AA">
                                      <p:cBhvr>
                                        <p:cTn id="1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7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4158 0.09954 " pathEditMode="relative" rAng="0" ptsTypes="AA">
                                      <p:cBhvr>
                                        <p:cTn id="158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250"/>
                            </p:stCondLst>
                            <p:childTnLst>
                              <p:par>
                                <p:cTn id="16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0.48993 0.09954 " pathEditMode="relative" rAng="0" ptsTypes="AA">
                                      <p:cBhvr>
                                        <p:cTn id="161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97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22344 0.21667 " pathEditMode="relative" rAng="0" ptsTypes="AA">
                                      <p:cBhvr>
                                        <p:cTn id="164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1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14462 0.2176 " pathEditMode="relative" rAng="0" ptsTypes="AA">
                                      <p:cBhvr>
                                        <p:cTn id="16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06406 0.2176 " pathEditMode="relative" rAng="0" ptsTypes="AA">
                                      <p:cBhvr>
                                        <p:cTn id="170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2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250"/>
                            </p:stCondLst>
                            <p:childTnLst>
                              <p:par>
                                <p:cTn id="17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00989 0.21852 " pathEditMode="relative" rAng="0" ptsTypes="AA">
                                      <p:cBhvr>
                                        <p:cTn id="173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500"/>
                            </p:stCondLst>
                            <p:childTnLst>
                              <p:par>
                                <p:cTn id="17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09566 0.21644 " pathEditMode="relative" rAng="0" ptsTypes="AA">
                                      <p:cBhvr>
                                        <p:cTn id="176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750"/>
                            </p:stCondLst>
                            <p:childTnLst>
                              <p:par>
                                <p:cTn id="17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0.17587 0.21644 " pathEditMode="relative" rAng="0" ptsTypes="AA">
                                      <p:cBhvr>
                                        <p:cTn id="179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5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4" grpId="0" animBg="1"/>
      <p:bldP spid="120" grpId="0"/>
      <p:bldP spid="121" grpId="0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DE2C318-9C01-40FB-83F2-5782C8C6EB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78" r="14075"/>
          <a:stretch/>
        </p:blipFill>
        <p:spPr>
          <a:xfrm>
            <a:off x="1478605" y="471006"/>
            <a:ext cx="3215617" cy="2668117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2C5705F-75D2-443B-B19C-4D877DF2ED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91" r="14174"/>
          <a:stretch/>
        </p:blipFill>
        <p:spPr>
          <a:xfrm>
            <a:off x="1478605" y="3249038"/>
            <a:ext cx="3215617" cy="2671864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13A54A6-53D0-4E88-8484-6A3355714D18}"/>
              </a:ext>
            </a:extLst>
          </p:cNvPr>
          <p:cNvSpPr/>
          <p:nvPr/>
        </p:nvSpPr>
        <p:spPr>
          <a:xfrm>
            <a:off x="5146659" y="1543454"/>
            <a:ext cx="2590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Grouping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CB312C6-16CB-4B83-90AC-B30DC94E99F2}"/>
              </a:ext>
            </a:extLst>
          </p:cNvPr>
          <p:cNvSpPr/>
          <p:nvPr/>
        </p:nvSpPr>
        <p:spPr>
          <a:xfrm>
            <a:off x="5146659" y="4323360"/>
            <a:ext cx="2590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Sharing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865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71D1996-F913-4F7B-85A3-61928A92516F}"/>
              </a:ext>
            </a:extLst>
          </p:cNvPr>
          <p:cNvSpPr/>
          <p:nvPr/>
        </p:nvSpPr>
        <p:spPr>
          <a:xfrm>
            <a:off x="739302" y="697930"/>
            <a:ext cx="750975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Think of a 2-digit number.</a:t>
            </a:r>
          </a:p>
          <a:p>
            <a:endParaRPr lang="en-GB" sz="2800" dirty="0"/>
          </a:p>
          <a:p>
            <a:r>
              <a:rPr lang="en-GB" sz="2800" dirty="0"/>
              <a:t>Reverse the digits to create a </a:t>
            </a:r>
          </a:p>
          <a:p>
            <a:r>
              <a:rPr lang="en-GB" sz="2800" dirty="0"/>
              <a:t>new 2-digit number.</a:t>
            </a:r>
          </a:p>
          <a:p>
            <a:endParaRPr lang="en-GB" sz="2800" dirty="0"/>
          </a:p>
          <a:p>
            <a:r>
              <a:rPr lang="en-GB" sz="2800" dirty="0"/>
              <a:t>Find the sum of your two numbers.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Repeat with some other examples.</a:t>
            </a:r>
          </a:p>
          <a:p>
            <a:endParaRPr lang="en-GB" sz="2800" dirty="0"/>
          </a:p>
          <a:p>
            <a:r>
              <a:rPr lang="en-GB" sz="2800" dirty="0"/>
              <a:t>What do you notice?</a:t>
            </a:r>
          </a:p>
          <a:p>
            <a:r>
              <a:rPr lang="en-GB" sz="2800" dirty="0"/>
              <a:t>Why does this happen?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88EF8FA-1968-48EB-A927-8C6329CB0799}"/>
              </a:ext>
            </a:extLst>
          </p:cNvPr>
          <p:cNvSpPr/>
          <p:nvPr/>
        </p:nvSpPr>
        <p:spPr>
          <a:xfrm>
            <a:off x="6646985" y="1015700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202E8FB-3F63-40F0-8079-690D90B47833}"/>
              </a:ext>
            </a:extLst>
          </p:cNvPr>
          <p:cNvSpPr/>
          <p:nvPr/>
        </p:nvSpPr>
        <p:spPr>
          <a:xfrm>
            <a:off x="6646985" y="1777700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980D80D-077B-47C9-A31E-F723A2D7C51E}"/>
              </a:ext>
            </a:extLst>
          </p:cNvPr>
          <p:cNvCxnSpPr/>
          <p:nvPr/>
        </p:nvCxnSpPr>
        <p:spPr>
          <a:xfrm flipH="1">
            <a:off x="6932579" y="2710774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50D23420-EF05-4655-834C-E8F7B23CFC7F}"/>
              </a:ext>
            </a:extLst>
          </p:cNvPr>
          <p:cNvCxnSpPr/>
          <p:nvPr/>
        </p:nvCxnSpPr>
        <p:spPr>
          <a:xfrm flipH="1">
            <a:off x="6932579" y="3349557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xmlns="" id="{1A05756C-64BE-48DA-8053-8912FB232110}"/>
                  </a:ext>
                </a:extLst>
              </p:cNvPr>
              <p:cNvSpPr/>
              <p:nvPr/>
            </p:nvSpPr>
            <p:spPr>
              <a:xfrm>
                <a:off x="5891470" y="1777700"/>
                <a:ext cx="1602070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n w="0"/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60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1A05756C-64BE-48DA-8053-8912FB2321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470" y="1777700"/>
                <a:ext cx="1602070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63EAA36C-FA07-402B-8AF5-41AE165B48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2606" y="4824271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1E064EA-EAFB-4636-9A8E-325DA4304BA6}"/>
              </a:ext>
            </a:extLst>
          </p:cNvPr>
          <p:cNvSpPr txBox="1"/>
          <p:nvPr/>
        </p:nvSpPr>
        <p:spPr>
          <a:xfrm>
            <a:off x="5545450" y="49669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128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34C4DB1-B28C-43B9-8F9A-0FA3400CA2B7}"/>
              </a:ext>
            </a:extLst>
          </p:cNvPr>
          <p:cNvSpPr/>
          <p:nvPr/>
        </p:nvSpPr>
        <p:spPr>
          <a:xfrm>
            <a:off x="3592499" y="107406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FAAA366-ACCE-475A-AD84-F59DD673E336}"/>
              </a:ext>
            </a:extLst>
          </p:cNvPr>
          <p:cNvSpPr/>
          <p:nvPr/>
        </p:nvSpPr>
        <p:spPr>
          <a:xfrm>
            <a:off x="3592499" y="183606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42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3EB207C6-3439-4E69-ACC9-39AE055EF4B0}"/>
              </a:ext>
            </a:extLst>
          </p:cNvPr>
          <p:cNvCxnSpPr/>
          <p:nvPr/>
        </p:nvCxnSpPr>
        <p:spPr>
          <a:xfrm flipH="1">
            <a:off x="3878093" y="2769140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CDBBCAD3-4521-4457-8BFD-4F6C439796AE}"/>
              </a:ext>
            </a:extLst>
          </p:cNvPr>
          <p:cNvCxnSpPr/>
          <p:nvPr/>
        </p:nvCxnSpPr>
        <p:spPr>
          <a:xfrm flipH="1">
            <a:off x="3878093" y="3407923"/>
            <a:ext cx="1057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65988090-E59D-4C6D-9837-7192A5A250A5}"/>
                  </a:ext>
                </a:extLst>
              </p:cNvPr>
              <p:cNvSpPr/>
              <p:nvPr/>
            </p:nvSpPr>
            <p:spPr>
              <a:xfrm>
                <a:off x="2836984" y="1836066"/>
                <a:ext cx="1602070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n w="0"/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60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5988090-E59D-4C6D-9837-7192A5A250A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6984" y="1836066"/>
                <a:ext cx="1602070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74170DE-DECE-425D-A10D-DDF2D6425FA9}"/>
              </a:ext>
            </a:extLst>
          </p:cNvPr>
          <p:cNvSpPr/>
          <p:nvPr/>
        </p:nvSpPr>
        <p:spPr>
          <a:xfrm>
            <a:off x="3592499" y="2549428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7414022-D5E1-4F5F-8AB5-89545726886D}"/>
              </a:ext>
            </a:extLst>
          </p:cNvPr>
          <p:cNvSpPr/>
          <p:nvPr/>
        </p:nvSpPr>
        <p:spPr>
          <a:xfrm>
            <a:off x="5852807" y="846486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A69E8FD-D2D5-4044-A3B6-A75C75B7DC4D}"/>
              </a:ext>
            </a:extLst>
          </p:cNvPr>
          <p:cNvSpPr/>
          <p:nvPr/>
        </p:nvSpPr>
        <p:spPr>
          <a:xfrm>
            <a:off x="1332191" y="2553414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437DC70-0AE1-4A99-A547-66AF7369E7D1}"/>
              </a:ext>
            </a:extLst>
          </p:cNvPr>
          <p:cNvSpPr/>
          <p:nvPr/>
        </p:nvSpPr>
        <p:spPr>
          <a:xfrm>
            <a:off x="1231670" y="818782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F2B2B8B-0062-4356-A6C0-8D91E6FD0F42}"/>
              </a:ext>
            </a:extLst>
          </p:cNvPr>
          <p:cNvSpPr/>
          <p:nvPr/>
        </p:nvSpPr>
        <p:spPr>
          <a:xfrm>
            <a:off x="5852807" y="2579125"/>
            <a:ext cx="1602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132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E60E7F6-4D54-4CE4-9FC5-7B36D936E2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6" y="2830393"/>
            <a:ext cx="859536" cy="2400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9A4AFF5-A080-49D0-9D14-9654CD8209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0566" y="3862668"/>
            <a:ext cx="451883" cy="51723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5B23B3F-6144-4702-B4D7-08A8AE39783E}"/>
              </a:ext>
            </a:extLst>
          </p:cNvPr>
          <p:cNvSpPr/>
          <p:nvPr/>
        </p:nvSpPr>
        <p:spPr>
          <a:xfrm>
            <a:off x="1760292" y="440689"/>
            <a:ext cx="5623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n w="0"/>
              </a:rPr>
              <a:t>All divisible by 11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4611B4D-33D3-494E-A347-B7B8656053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5" y="3113986"/>
            <a:ext cx="859536" cy="2400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BFD4198-622A-4E11-B0BF-C905A1F158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107" y="3862668"/>
            <a:ext cx="451883" cy="5172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364FAEC8-77CF-48C5-B0FD-A0A1237CA4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5648" y="3862668"/>
            <a:ext cx="451883" cy="5172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D4E36E0-A553-4EBB-9286-115329BE9C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3190" y="3862668"/>
            <a:ext cx="451883" cy="5172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D161BC44-1DCD-408D-A623-EF92AD4ED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7" y="3631278"/>
            <a:ext cx="859536" cy="24003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BAD0DFC-B13D-41BE-A416-24FCC95818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0567" y="4663553"/>
            <a:ext cx="451883" cy="51723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7CB3F808-3221-49F4-9C08-44114807C5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5026" y="3914871"/>
            <a:ext cx="859536" cy="24003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5E842900-588F-4D3D-AD30-32DA8DF005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108" y="4663553"/>
            <a:ext cx="451883" cy="5172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5FDAB607-4C14-40C6-B03E-99043AD494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1830" y="4213446"/>
            <a:ext cx="859536" cy="24003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B0996DE6-FE0D-4099-B0D3-7D5DBB9C49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61829" y="4497039"/>
            <a:ext cx="859536" cy="2400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946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02448 -0.0141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-71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06042 0.0254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1273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09636 0.1430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7153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13212 0.1009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5046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-0.02465 0.0687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" y="342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-0.06042 0.11065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|4.1|4|15.8|1|1|1.1|1|1|1.1|1.1|1.1|6.6|4.3|4.1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2|1.4|1.3|1.3|3.2|2.2|5.1|2.5|3|2.8|4.8|1.1|1.2|0.9|1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7|0.9|1.9|1|0.8|0.7|4.2|1.4|1.4|1.3|1.9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4|0.7|0.9|0.9|0.7|3.5|3.4|2.5|3.1|2.4|4.5|1.2|1.6|3.5|6.9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7|2.5|3.5|2.8|2.1|2.6|2.1|1.8|2.6|3.1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6.1|2.3|4.2|1|3|1.6|2.1|1.8|2.7|1.3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1|9.7|1.3|2|2.6|3.5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8|4.7|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5.9|14.6|1.5|2.3|1.9|7.6|0.8|4|6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|5.3|6.2|2.8|7.3|4.2|9|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|3.4|4.2|2.5|2.9|2.4|2.6|2.2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.3|1.2|1.5|1.6|6|9.3|6.1|8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3A6D36-C3D1-40C7-AF35-C50E672A16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cee99ee9-287b-4f9a-957c-ba5ae7375c9a"/>
    <ds:schemaRef ds:uri="522d4c35-b548-4432-90ae-af4376e1c4b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24186</TotalTime>
  <Words>422</Words>
  <Application>Microsoft Office PowerPoint</Application>
  <PresentationFormat>On-screen Show (4:3)</PresentationFormat>
  <Paragraphs>201</Paragraphs>
  <Slides>19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Administrator</cp:lastModifiedBy>
  <cp:revision>330</cp:revision>
  <dcterms:created xsi:type="dcterms:W3CDTF">2019-07-05T11:02:13Z</dcterms:created>
  <dcterms:modified xsi:type="dcterms:W3CDTF">2020-12-17T20:28:30Z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