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59" r:id="rId6"/>
    <p:sldId id="260"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5" d="100"/>
          <a:sy n="45" d="100"/>
        </p:scale>
        <p:origin x="82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E4DBD12-7F4C-4195-9A1F-DF5D170A01F9}"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3193071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4DBD12-7F4C-4195-9A1F-DF5D170A01F9}"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655053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4DBD12-7F4C-4195-9A1F-DF5D170A01F9}"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755391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E4DBD12-7F4C-4195-9A1F-DF5D170A01F9}"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2965207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E4DBD12-7F4C-4195-9A1F-DF5D170A01F9}" type="datetimeFigureOut">
              <a:rPr lang="en-GB" smtClean="0"/>
              <a:t>06/01/2021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849707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E4DBD12-7F4C-4195-9A1F-DF5D170A01F9}" type="datetimeFigureOut">
              <a:rPr lang="en-GB" smtClean="0"/>
              <a:t>06/01/2021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2632383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4DBD12-7F4C-4195-9A1F-DF5D170A01F9}" type="datetimeFigureOut">
              <a:rPr lang="en-GB" smtClean="0"/>
              <a:t>06/01/2021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194839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4DBD12-7F4C-4195-9A1F-DF5D170A01F9}"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116733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4DBD12-7F4C-4195-9A1F-DF5D170A01F9}"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4164053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4DBD12-7F4C-4195-9A1F-DF5D170A01F9}"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1042330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4DBD12-7F4C-4195-9A1F-DF5D170A01F9}"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0B23FB-D12A-485D-9ED0-9D76E49600F6}" type="slidenum">
              <a:rPr lang="en-GB" smtClean="0"/>
              <a:t>‹#›</a:t>
            </a:fld>
            <a:endParaRPr lang="en-GB"/>
          </a:p>
        </p:txBody>
      </p:sp>
    </p:spTree>
    <p:extLst>
      <p:ext uri="{BB962C8B-B14F-4D97-AF65-F5344CB8AC3E}">
        <p14:creationId xmlns:p14="http://schemas.microsoft.com/office/powerpoint/2010/main" val="4008847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4DBD12-7F4C-4195-9A1F-DF5D170A01F9}" type="datetimeFigureOut">
              <a:rPr lang="en-GB" smtClean="0"/>
              <a:t>06/01/2021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0B23FB-D12A-485D-9ED0-9D76E49600F6}" type="slidenum">
              <a:rPr lang="en-GB" smtClean="0"/>
              <a:t>‹#›</a:t>
            </a:fld>
            <a:endParaRPr lang="en-GB"/>
          </a:p>
        </p:txBody>
      </p:sp>
    </p:spTree>
    <p:extLst>
      <p:ext uri="{BB962C8B-B14F-4D97-AF65-F5344CB8AC3E}">
        <p14:creationId xmlns:p14="http://schemas.microsoft.com/office/powerpoint/2010/main" val="1929953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King Arthur</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42236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404693" y="147830"/>
            <a:ext cx="5238461" cy="6604129"/>
          </a:xfrm>
          <a:prstGeom prst="rect">
            <a:avLst/>
          </a:prstGeom>
        </p:spPr>
      </p:pic>
      <p:pic>
        <p:nvPicPr>
          <p:cNvPr id="5" name="Picture 4"/>
          <p:cNvPicPr>
            <a:picLocks noChangeAspect="1"/>
          </p:cNvPicPr>
          <p:nvPr/>
        </p:nvPicPr>
        <p:blipFill>
          <a:blip r:embed="rId3"/>
          <a:stretch>
            <a:fillRect/>
          </a:stretch>
        </p:blipFill>
        <p:spPr>
          <a:xfrm>
            <a:off x="6096000" y="147830"/>
            <a:ext cx="5308381" cy="6665713"/>
          </a:xfrm>
          <a:prstGeom prst="rect">
            <a:avLst/>
          </a:prstGeom>
        </p:spPr>
      </p:pic>
    </p:spTree>
    <p:extLst>
      <p:ext uri="{BB962C8B-B14F-4D97-AF65-F5344CB8AC3E}">
        <p14:creationId xmlns:p14="http://schemas.microsoft.com/office/powerpoint/2010/main" val="2698761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73339" y="301014"/>
            <a:ext cx="1866667" cy="2914286"/>
          </a:xfrm>
          <a:prstGeom prst="rect">
            <a:avLst/>
          </a:prstGeom>
        </p:spPr>
      </p:pic>
      <p:sp>
        <p:nvSpPr>
          <p:cNvPr id="3" name="Content Placeholder 2"/>
          <p:cNvSpPr>
            <a:spLocks noGrp="1"/>
          </p:cNvSpPr>
          <p:nvPr>
            <p:ph idx="1"/>
          </p:nvPr>
        </p:nvSpPr>
        <p:spPr>
          <a:xfrm>
            <a:off x="391072" y="1039631"/>
            <a:ext cx="10515600" cy="4351338"/>
          </a:xfrm>
        </p:spPr>
        <p:txBody>
          <a:bodyPr>
            <a:normAutofit/>
          </a:bodyPr>
          <a:lstStyle/>
          <a:p>
            <a:pPr marL="0" indent="0">
              <a:buNone/>
            </a:pPr>
            <a:r>
              <a:rPr lang="en-GB" sz="4000" dirty="0" smtClean="0"/>
              <a:t>Long ago, when forests were still enchanted, a warrior King </a:t>
            </a:r>
          </a:p>
          <a:p>
            <a:pPr marL="0" indent="0">
              <a:buNone/>
            </a:pPr>
            <a:r>
              <a:rPr lang="en-GB" sz="4000" dirty="0" smtClean="0"/>
              <a:t>names Uther Pendragon rules Britain. When Uther died many</a:t>
            </a:r>
          </a:p>
          <a:p>
            <a:pPr marL="0" indent="0">
              <a:buNone/>
            </a:pPr>
            <a:r>
              <a:rPr lang="en-GB" sz="4000" dirty="0" smtClean="0"/>
              <a:t> imposter, including his stepdaughter Morgan Le Fay, tries to </a:t>
            </a:r>
          </a:p>
          <a:p>
            <a:pPr marL="0" indent="0">
              <a:buNone/>
            </a:pPr>
            <a:r>
              <a:rPr lang="en-GB" sz="4000" dirty="0" smtClean="0"/>
              <a:t>claim the throne.</a:t>
            </a:r>
          </a:p>
          <a:p>
            <a:pPr marL="0" indent="0">
              <a:buNone/>
            </a:pPr>
            <a:endParaRPr lang="en-GB" dirty="0"/>
          </a:p>
        </p:txBody>
      </p:sp>
    </p:spTree>
    <p:extLst>
      <p:ext uri="{BB962C8B-B14F-4D97-AF65-F5344CB8AC3E}">
        <p14:creationId xmlns:p14="http://schemas.microsoft.com/office/powerpoint/2010/main" val="3968304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7476460" cy="5674168"/>
          </a:xfrm>
        </p:spPr>
        <p:txBody>
          <a:bodyPr>
            <a:normAutofit/>
          </a:bodyPr>
          <a:lstStyle/>
          <a:p>
            <a:pPr marL="0" indent="0"/>
            <a:r>
              <a:rPr lang="en-GB" dirty="0" smtClean="0"/>
              <a:t>During the Christmas service, Merlin </a:t>
            </a:r>
            <a:r>
              <a:rPr lang="en-GB" dirty="0" err="1" smtClean="0"/>
              <a:t>magicked</a:t>
            </a:r>
            <a:r>
              <a:rPr lang="en-GB" dirty="0" smtClean="0"/>
              <a:t> a great stone with a sword set in it.</a:t>
            </a:r>
            <a:br>
              <a:rPr lang="en-GB" dirty="0" smtClean="0"/>
            </a:br>
            <a:r>
              <a:rPr lang="en-GB" dirty="0" smtClean="0"/>
              <a:t/>
            </a:r>
            <a:br>
              <a:rPr lang="en-GB" dirty="0" smtClean="0"/>
            </a:br>
            <a:r>
              <a:rPr lang="en-GB" b="1" i="1" dirty="0" smtClean="0">
                <a:solidFill>
                  <a:srgbClr val="00B0F0"/>
                </a:solidFill>
              </a:rPr>
              <a:t>WHO SO PULLETH OUT THIS SWORD OF THIS STONE IS THE RIGHT WISE KING BORN OF ALL ENGLAND.</a:t>
            </a:r>
            <a:br>
              <a:rPr lang="en-GB" b="1" i="1" dirty="0" smtClean="0">
                <a:solidFill>
                  <a:srgbClr val="00B0F0"/>
                </a:solidFill>
              </a:rPr>
            </a:br>
            <a:endParaRPr lang="en-GB" dirty="0"/>
          </a:p>
        </p:txBody>
      </p:sp>
      <p:pic>
        <p:nvPicPr>
          <p:cNvPr id="4" name="Content Placeholder 3"/>
          <p:cNvPicPr>
            <a:picLocks noGrp="1" noChangeAspect="1"/>
          </p:cNvPicPr>
          <p:nvPr>
            <p:ph idx="1"/>
          </p:nvPr>
        </p:nvPicPr>
        <p:blipFill>
          <a:blip r:embed="rId2"/>
          <a:stretch>
            <a:fillRect/>
          </a:stretch>
        </p:blipFill>
        <p:spPr>
          <a:xfrm>
            <a:off x="8689990" y="128783"/>
            <a:ext cx="3190476" cy="3123809"/>
          </a:xfrm>
          <a:prstGeom prst="rect">
            <a:avLst/>
          </a:prstGeom>
        </p:spPr>
      </p:pic>
    </p:spTree>
    <p:extLst>
      <p:ext uri="{BB962C8B-B14F-4D97-AF65-F5344CB8AC3E}">
        <p14:creationId xmlns:p14="http://schemas.microsoft.com/office/powerpoint/2010/main" val="3491506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77714" y="119259"/>
            <a:ext cx="2514286" cy="3142857"/>
          </a:xfrm>
          <a:prstGeom prst="rect">
            <a:avLst/>
          </a:prstGeom>
        </p:spPr>
      </p:pic>
      <p:sp>
        <p:nvSpPr>
          <p:cNvPr id="3" name="Content Placeholder 2"/>
          <p:cNvSpPr>
            <a:spLocks noGrp="1"/>
          </p:cNvSpPr>
          <p:nvPr>
            <p:ph idx="1"/>
          </p:nvPr>
        </p:nvSpPr>
        <p:spPr>
          <a:xfrm>
            <a:off x="349102" y="507188"/>
            <a:ext cx="8879958" cy="5468310"/>
          </a:xfrm>
        </p:spPr>
        <p:txBody>
          <a:bodyPr>
            <a:normAutofit/>
          </a:bodyPr>
          <a:lstStyle/>
          <a:p>
            <a:pPr marL="0" indent="0">
              <a:buNone/>
            </a:pPr>
            <a:r>
              <a:rPr lang="en-GB" dirty="0" smtClean="0"/>
              <a:t>After the service all the knights and nobles tried to remove the sword, but none succeeded.</a:t>
            </a:r>
          </a:p>
          <a:p>
            <a:pPr marL="0" indent="0">
              <a:buNone/>
            </a:pPr>
            <a:endParaRPr lang="en-GB" dirty="0"/>
          </a:p>
          <a:p>
            <a:pPr marL="0" indent="0">
              <a:buNone/>
            </a:pPr>
            <a:r>
              <a:rPr lang="en-GB" dirty="0" smtClean="0"/>
              <a:t>As there were many fine knights who had not attended the service, messengers were sent to summon them.</a:t>
            </a:r>
          </a:p>
          <a:p>
            <a:pPr marL="0" indent="0">
              <a:buNone/>
            </a:pPr>
            <a:endParaRPr lang="en-GB" dirty="0"/>
          </a:p>
          <a:p>
            <a:pPr marL="0" indent="0">
              <a:buNone/>
            </a:pPr>
            <a:r>
              <a:rPr lang="en-GB" dirty="0" smtClean="0"/>
              <a:t>A tournament was arranged so these knights could try to draw the sword. One such knight was Sir </a:t>
            </a:r>
            <a:r>
              <a:rPr lang="en-GB" dirty="0" err="1" smtClean="0"/>
              <a:t>Ector</a:t>
            </a:r>
            <a:r>
              <a:rPr lang="en-GB" dirty="0" smtClean="0"/>
              <a:t>, who came with his sons, Sir Kay and Arthur. It was Sir Kay’s first tournament and in his excitement he had forgotten his sword. Arthur offered to go back to their lodgings and get the sword, but the house was locked.</a:t>
            </a:r>
            <a:endParaRPr lang="en-GB" dirty="0"/>
          </a:p>
        </p:txBody>
      </p:sp>
    </p:spTree>
    <p:extLst>
      <p:ext uri="{BB962C8B-B14F-4D97-AF65-F5344CB8AC3E}">
        <p14:creationId xmlns:p14="http://schemas.microsoft.com/office/powerpoint/2010/main" val="1513847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7388" y="440962"/>
            <a:ext cx="8394203" cy="6142718"/>
          </a:xfrm>
        </p:spPr>
        <p:txBody>
          <a:bodyPr>
            <a:normAutofit lnSpcReduction="10000"/>
          </a:bodyPr>
          <a:lstStyle/>
          <a:p>
            <a:pPr marL="0" indent="0">
              <a:buNone/>
            </a:pPr>
            <a:r>
              <a:rPr lang="en-GB" dirty="0" smtClean="0"/>
              <a:t>Remembering he’d seen a sword in a churchyard, Arthur decided to borrow it. Without reading the words on the stone, he withdrew the sword easily.</a:t>
            </a:r>
          </a:p>
          <a:p>
            <a:pPr marL="0" indent="0">
              <a:buNone/>
            </a:pPr>
            <a:endParaRPr lang="en-GB" dirty="0"/>
          </a:p>
          <a:p>
            <a:pPr marL="0" indent="0">
              <a:buNone/>
            </a:pPr>
            <a:r>
              <a:rPr lang="en-GB" dirty="0" smtClean="0"/>
              <a:t>Sir Kay, knowing the significance of the sword told his father that he had withdrawn the sword himself, and so must be the rightful king.</a:t>
            </a:r>
          </a:p>
          <a:p>
            <a:pPr marL="0" indent="0">
              <a:buNone/>
            </a:pPr>
            <a:endParaRPr lang="en-GB" dirty="0" smtClean="0"/>
          </a:p>
          <a:p>
            <a:pPr marL="0" indent="0">
              <a:buNone/>
            </a:pPr>
            <a:r>
              <a:rPr lang="en-GB" dirty="0" smtClean="0"/>
              <a:t>Surprised, Sir </a:t>
            </a:r>
            <a:r>
              <a:rPr lang="en-GB" dirty="0" err="1" smtClean="0"/>
              <a:t>Ector</a:t>
            </a:r>
            <a:r>
              <a:rPr lang="en-GB" dirty="0" smtClean="0"/>
              <a:t> went to the churchyard where Arthur replaced the sword. Neither Sir </a:t>
            </a:r>
            <a:r>
              <a:rPr lang="en-GB" dirty="0" err="1" smtClean="0"/>
              <a:t>Ector</a:t>
            </a:r>
            <a:r>
              <a:rPr lang="en-GB" dirty="0" smtClean="0"/>
              <a:t> nor Sir Kay could pull it out again.</a:t>
            </a:r>
          </a:p>
          <a:p>
            <a:pPr marL="0" indent="0">
              <a:buNone/>
            </a:pPr>
            <a:endParaRPr lang="en-GB" dirty="0"/>
          </a:p>
          <a:p>
            <a:pPr marL="0" indent="0">
              <a:buNone/>
            </a:pPr>
            <a:r>
              <a:rPr lang="en-GB" dirty="0" smtClean="0"/>
              <a:t>Then, in front of a gathering crowd, Arthur tried. The sword slid smoothly out from the stone. The awestruck onlookers fell to their knees.</a:t>
            </a: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125333" y="5172286"/>
            <a:ext cx="3066667" cy="1685714"/>
          </a:xfrm>
          <a:prstGeom prst="rect">
            <a:avLst/>
          </a:prstGeom>
        </p:spPr>
      </p:pic>
    </p:spTree>
    <p:extLst>
      <p:ext uri="{BB962C8B-B14F-4D97-AF65-F5344CB8AC3E}">
        <p14:creationId xmlns:p14="http://schemas.microsoft.com/office/powerpoint/2010/main" val="218393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817" y="388711"/>
            <a:ext cx="10515600" cy="4351338"/>
          </a:xfrm>
        </p:spPr>
        <p:txBody>
          <a:bodyPr/>
          <a:lstStyle/>
          <a:p>
            <a:pPr marL="0" indent="0">
              <a:buNone/>
            </a:pPr>
            <a:r>
              <a:rPr lang="en-GB" dirty="0" smtClean="0"/>
              <a:t>Then Sir </a:t>
            </a:r>
            <a:r>
              <a:rPr lang="en-GB" dirty="0" err="1" smtClean="0"/>
              <a:t>Ector</a:t>
            </a:r>
            <a:r>
              <a:rPr lang="en-GB" dirty="0" smtClean="0"/>
              <a:t> told Arthur that he was really King Uther’s son, brought to him sixteen years ago by Merlin to nurture and keep safe.</a:t>
            </a:r>
          </a:p>
          <a:p>
            <a:pPr marL="0" indent="0">
              <a:buNone/>
            </a:pPr>
            <a:endParaRPr lang="en-GB" dirty="0"/>
          </a:p>
          <a:p>
            <a:pPr marL="0" indent="0">
              <a:buNone/>
            </a:pPr>
            <a:r>
              <a:rPr lang="en-GB" dirty="0" smtClean="0"/>
              <a:t>Although Arthur was only sixteen years old, everyone cheered for him to be king. So in preparation, he was first dubbed a knight.</a:t>
            </a:r>
          </a:p>
          <a:p>
            <a:pPr marL="0" indent="0">
              <a:buNone/>
            </a:pPr>
            <a:endParaRPr lang="en-GB" dirty="0"/>
          </a:p>
          <a:p>
            <a:pPr marL="0" indent="0">
              <a:buNone/>
            </a:pPr>
            <a:r>
              <a:rPr lang="en-GB" dirty="0" smtClean="0"/>
              <a:t>Then the following week a grand coronation took place and all who stood for justice paid homage to Arthur Pendragon, their rightful king.</a:t>
            </a:r>
            <a:endParaRPr lang="en-GB" dirty="0"/>
          </a:p>
        </p:txBody>
      </p:sp>
      <p:pic>
        <p:nvPicPr>
          <p:cNvPr id="4" name="Picture 3"/>
          <p:cNvPicPr>
            <a:picLocks noChangeAspect="1"/>
          </p:cNvPicPr>
          <p:nvPr/>
        </p:nvPicPr>
        <p:blipFill>
          <a:blip r:embed="rId2"/>
          <a:stretch>
            <a:fillRect/>
          </a:stretch>
        </p:blipFill>
        <p:spPr>
          <a:xfrm>
            <a:off x="4741729" y="4258000"/>
            <a:ext cx="2580952" cy="2600000"/>
          </a:xfrm>
          <a:prstGeom prst="rect">
            <a:avLst/>
          </a:prstGeom>
        </p:spPr>
      </p:pic>
    </p:spTree>
    <p:extLst>
      <p:ext uri="{BB962C8B-B14F-4D97-AF65-F5344CB8AC3E}">
        <p14:creationId xmlns:p14="http://schemas.microsoft.com/office/powerpoint/2010/main" val="2070383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TotalTime>
  <Words>353</Words>
  <Application>Microsoft Office PowerPoint</Application>
  <PresentationFormat>Widescreen</PresentationFormat>
  <Paragraphs>23</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King Arthur</vt:lpstr>
      <vt:lpstr>PowerPoint Presentation</vt:lpstr>
      <vt:lpstr>PowerPoint Presentation</vt:lpstr>
      <vt:lpstr>During the Christmas service, Merlin magicked a great stone with a sword set in it.  WHO SO PULLETH OUT THIS SWORD OF THIS STONE IS THE RIGHT WISE KING BORN OF ALL ENGLAND.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King Arthur</dc:title>
  <dc:creator>Alicia Clarke</dc:creator>
  <cp:lastModifiedBy>Alicia Clarke</cp:lastModifiedBy>
  <cp:revision>4</cp:revision>
  <dcterms:created xsi:type="dcterms:W3CDTF">2021-01-05T13:51:23Z</dcterms:created>
  <dcterms:modified xsi:type="dcterms:W3CDTF">2021-01-06T16:25:21Z</dcterms:modified>
</cp:coreProperties>
</file>