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  <p:sldId id="261" r:id="rId4"/>
    <p:sldId id="259" r:id="rId5"/>
    <p:sldId id="262" r:id="rId6"/>
    <p:sldId id="263" r:id="rId7"/>
    <p:sldId id="264" r:id="rId8"/>
    <p:sldId id="256" r:id="rId9"/>
    <p:sldId id="265" r:id="rId10"/>
    <p:sldId id="266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88" d="100"/>
          <a:sy n="88" d="100"/>
        </p:scale>
        <p:origin x="26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C Murphy (olstrose.bham.sch.uk)" userId="S::c.murphy1@olstrose.bham.sch.uk::346bef66-60c2-4370-9b4d-56b792a8203a" providerId="AD" clId="Web-{1C4558D2-36F4-A863-87A5-592DC14472E3}"/>
    <pc:docChg chg="modSld">
      <pc:chgData name="Miss C Murphy (olstrose.bham.sch.uk)" userId="S::c.murphy1@olstrose.bham.sch.uk::346bef66-60c2-4370-9b4d-56b792a8203a" providerId="AD" clId="Web-{1C4558D2-36F4-A863-87A5-592DC14472E3}" dt="2019-07-03T16:27:33.547" v="2" actId="20577"/>
      <pc:docMkLst>
        <pc:docMk/>
      </pc:docMkLst>
      <pc:sldChg chg="modSp">
        <pc:chgData name="Miss C Murphy (olstrose.bham.sch.uk)" userId="S::c.murphy1@olstrose.bham.sch.uk::346bef66-60c2-4370-9b4d-56b792a8203a" providerId="AD" clId="Web-{1C4558D2-36F4-A863-87A5-592DC14472E3}" dt="2019-07-03T16:27:33.328" v="0" actId="20577"/>
        <pc:sldMkLst>
          <pc:docMk/>
          <pc:sldMk cId="815845203" sldId="261"/>
        </pc:sldMkLst>
        <pc:spChg chg="mod">
          <ac:chgData name="Miss C Murphy (olstrose.bham.sch.uk)" userId="S::c.murphy1@olstrose.bham.sch.uk::346bef66-60c2-4370-9b4d-56b792a8203a" providerId="AD" clId="Web-{1C4558D2-36F4-A863-87A5-592DC14472E3}" dt="2019-07-03T16:27:33.328" v="0" actId="20577"/>
          <ac:spMkLst>
            <pc:docMk/>
            <pc:sldMk cId="815845203" sldId="261"/>
            <ac:spMk id="8" creationId="{01FEAB33-BEC6-4E8C-9984-0736ABEAB217}"/>
          </ac:spMkLst>
        </pc:spChg>
      </pc:sldChg>
    </pc:docChg>
  </pc:docChgLst>
  <pc:docChgLst>
    <pc:chgData name="Miss C Murphy (olstrose.bham.sch.uk)" userId="S::c.murphy1@olstrose.bham.sch.uk::346bef66-60c2-4370-9b4d-56b792a8203a" providerId="AD" clId="Web-{BA06FE48-A21D-B7C1-41E7-DDFD860E8598}"/>
    <pc:docChg chg="addSld delSld modSld sldOrd">
      <pc:chgData name="Miss C Murphy (olstrose.bham.sch.uk)" userId="S::c.murphy1@olstrose.bham.sch.uk::346bef66-60c2-4370-9b4d-56b792a8203a" providerId="AD" clId="Web-{BA06FE48-A21D-B7C1-41E7-DDFD860E8598}" dt="2019-07-03T16:24:49.165" v="1417" actId="20577"/>
      <pc:docMkLst>
        <pc:docMk/>
      </pc:docMkLst>
      <pc:sldChg chg="addSp delSp modSp ord">
        <pc:chgData name="Miss C Murphy (olstrose.bham.sch.uk)" userId="S::c.murphy1@olstrose.bham.sch.uk::346bef66-60c2-4370-9b4d-56b792a8203a" providerId="AD" clId="Web-{BA06FE48-A21D-B7C1-41E7-DDFD860E8598}" dt="2019-07-03T16:15:53.067" v="947" actId="1076"/>
        <pc:sldMkLst>
          <pc:docMk/>
          <pc:sldMk cId="109857222" sldId="256"/>
        </pc:sldMkLst>
        <pc:spChg chg="del">
          <ac:chgData name="Miss C Murphy (olstrose.bham.sch.uk)" userId="S::c.murphy1@olstrose.bham.sch.uk::346bef66-60c2-4370-9b4d-56b792a8203a" providerId="AD" clId="Web-{BA06FE48-A21D-B7C1-41E7-DDFD860E8598}" dt="2019-07-03T16:05:50.453" v="577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Miss C Murphy (olstrose.bham.sch.uk)" userId="S::c.murphy1@olstrose.bham.sch.uk::346bef66-60c2-4370-9b4d-56b792a8203a" providerId="AD" clId="Web-{BA06FE48-A21D-B7C1-41E7-DDFD860E8598}" dt="2019-07-03T16:05:51.515" v="578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Miss C Murphy (olstrose.bham.sch.uk)" userId="S::c.murphy1@olstrose.bham.sch.uk::346bef66-60c2-4370-9b4d-56b792a8203a" providerId="AD" clId="Web-{BA06FE48-A21D-B7C1-41E7-DDFD860E8598}" dt="2019-07-03T16:08:50.001" v="707" actId="20577"/>
          <ac:spMkLst>
            <pc:docMk/>
            <pc:sldMk cId="109857222" sldId="256"/>
            <ac:spMk id="8" creationId="{F63B9E01-8488-48F6-9CA4-4FFCE8FCA4BD}"/>
          </ac:spMkLst>
        </pc:spChg>
        <pc:spChg chg="add mod">
          <ac:chgData name="Miss C Murphy (olstrose.bham.sch.uk)" userId="S::c.murphy1@olstrose.bham.sch.uk::346bef66-60c2-4370-9b4d-56b792a8203a" providerId="AD" clId="Web-{BA06FE48-A21D-B7C1-41E7-DDFD860E8598}" dt="2019-07-03T16:15:53.067" v="947" actId="1076"/>
          <ac:spMkLst>
            <pc:docMk/>
            <pc:sldMk cId="109857222" sldId="256"/>
            <ac:spMk id="11" creationId="{868CB1B8-E9B3-479A-A487-6A4D99BAD408}"/>
          </ac:spMkLst>
        </pc:spChg>
        <pc:picChg chg="add del mod">
          <ac:chgData name="Miss C Murphy (olstrose.bham.sch.uk)" userId="S::c.murphy1@olstrose.bham.sch.uk::346bef66-60c2-4370-9b4d-56b792a8203a" providerId="AD" clId="Web-{BA06FE48-A21D-B7C1-41E7-DDFD860E8598}" dt="2019-07-03T16:14:06.644" v="852"/>
          <ac:picMkLst>
            <pc:docMk/>
            <pc:sldMk cId="109857222" sldId="256"/>
            <ac:picMk id="4" creationId="{867A2C2B-D94B-41D1-8096-78667EDF34B9}"/>
          </ac:picMkLst>
        </pc:picChg>
        <pc:picChg chg="add mod">
          <ac:chgData name="Miss C Murphy (olstrose.bham.sch.uk)" userId="S::c.murphy1@olstrose.bham.sch.uk::346bef66-60c2-4370-9b4d-56b792a8203a" providerId="AD" clId="Web-{BA06FE48-A21D-B7C1-41E7-DDFD860E8598}" dt="2019-07-03T16:15:06.254" v="870" actId="1076"/>
          <ac:picMkLst>
            <pc:docMk/>
            <pc:sldMk cId="109857222" sldId="256"/>
            <ac:picMk id="6" creationId="{D6C9E873-8637-4EC9-AF6D-EDE421DC9081}"/>
          </ac:picMkLst>
        </pc:picChg>
        <pc:picChg chg="add mod ord">
          <ac:chgData name="Miss C Murphy (olstrose.bham.sch.uk)" userId="S::c.murphy1@olstrose.bham.sch.uk::346bef66-60c2-4370-9b4d-56b792a8203a" providerId="AD" clId="Web-{BA06FE48-A21D-B7C1-41E7-DDFD860E8598}" dt="2019-07-03T16:07:02.688" v="592"/>
          <ac:picMkLst>
            <pc:docMk/>
            <pc:sldMk cId="109857222" sldId="256"/>
            <ac:picMk id="9" creationId="{D342FF15-EF45-449D-BCD2-EE7AC6374B18}"/>
          </ac:picMkLst>
        </pc:picChg>
        <pc:picChg chg="add mod">
          <ac:chgData name="Miss C Murphy (olstrose.bham.sch.uk)" userId="S::c.murphy1@olstrose.bham.sch.uk::346bef66-60c2-4370-9b4d-56b792a8203a" providerId="AD" clId="Web-{BA06FE48-A21D-B7C1-41E7-DDFD860E8598}" dt="2019-07-03T16:15:08.801" v="872" actId="1076"/>
          <ac:picMkLst>
            <pc:docMk/>
            <pc:sldMk cId="109857222" sldId="256"/>
            <ac:picMk id="12" creationId="{7D23A43B-1771-4801-81EE-E7C28ED8AC65}"/>
          </ac:picMkLst>
        </pc:picChg>
        <pc:picChg chg="add mod">
          <ac:chgData name="Miss C Murphy (olstrose.bham.sch.uk)" userId="S::c.murphy1@olstrose.bham.sch.uk::346bef66-60c2-4370-9b4d-56b792a8203a" providerId="AD" clId="Web-{BA06FE48-A21D-B7C1-41E7-DDFD860E8598}" dt="2019-07-03T16:15:10.176" v="873" actId="1076"/>
          <ac:picMkLst>
            <pc:docMk/>
            <pc:sldMk cId="109857222" sldId="256"/>
            <ac:picMk id="14" creationId="{77D097D5-81C7-42CC-890A-0BEDA15FC222}"/>
          </ac:picMkLst>
        </pc:picChg>
        <pc:picChg chg="add mod">
          <ac:chgData name="Miss C Murphy (olstrose.bham.sch.uk)" userId="S::c.murphy1@olstrose.bham.sch.uk::346bef66-60c2-4370-9b4d-56b792a8203a" providerId="AD" clId="Web-{BA06FE48-A21D-B7C1-41E7-DDFD860E8598}" dt="2019-07-03T16:14:59.692" v="866" actId="1076"/>
          <ac:picMkLst>
            <pc:docMk/>
            <pc:sldMk cId="109857222" sldId="256"/>
            <ac:picMk id="16" creationId="{995F666A-BF21-44CD-9245-CC1A34331DB9}"/>
          </ac:picMkLst>
        </pc:picChg>
        <pc:picChg chg="add mod">
          <ac:chgData name="Miss C Murphy (olstrose.bham.sch.uk)" userId="S::c.murphy1@olstrose.bham.sch.uk::346bef66-60c2-4370-9b4d-56b792a8203a" providerId="AD" clId="Web-{BA06FE48-A21D-B7C1-41E7-DDFD860E8598}" dt="2019-07-03T16:15:13.207" v="875" actId="1076"/>
          <ac:picMkLst>
            <pc:docMk/>
            <pc:sldMk cId="109857222" sldId="256"/>
            <ac:picMk id="18" creationId="{17C25D45-22C3-49C7-879A-898231276520}"/>
          </ac:picMkLst>
        </pc:picChg>
      </pc:sldChg>
      <pc:sldChg chg="add">
        <pc:chgData name="Miss C Murphy (olstrose.bham.sch.uk)" userId="S::c.murphy1@olstrose.bham.sch.uk::346bef66-60c2-4370-9b4d-56b792a8203a" providerId="AD" clId="Web-{BA06FE48-A21D-B7C1-41E7-DDFD860E8598}" dt="2019-07-03T15:54:50.885" v="0"/>
        <pc:sldMkLst>
          <pc:docMk/>
          <pc:sldMk cId="3443503081" sldId="257"/>
        </pc:sldMkLst>
      </pc:sldChg>
      <pc:sldChg chg="delSp add del">
        <pc:chgData name="Miss C Murphy (olstrose.bham.sch.uk)" userId="S::c.murphy1@olstrose.bham.sch.uk::346bef66-60c2-4370-9b4d-56b792a8203a" providerId="AD" clId="Web-{BA06FE48-A21D-B7C1-41E7-DDFD860E8598}" dt="2019-07-03T15:55:52.666" v="6"/>
        <pc:sldMkLst>
          <pc:docMk/>
          <pc:sldMk cId="2373538641" sldId="258"/>
        </pc:sldMkLst>
        <pc:picChg chg="del">
          <ac:chgData name="Miss C Murphy (olstrose.bham.sch.uk)" userId="S::c.murphy1@olstrose.bham.sch.uk::346bef66-60c2-4370-9b4d-56b792a8203a" providerId="AD" clId="Web-{BA06FE48-A21D-B7C1-41E7-DDFD860E8598}" dt="2019-07-03T15:55:46.135" v="5"/>
          <ac:picMkLst>
            <pc:docMk/>
            <pc:sldMk cId="2373538641" sldId="258"/>
            <ac:picMk id="2" creationId="{5C6CA321-A697-489B-B253-7B2B45BD3C49}"/>
          </ac:picMkLst>
        </pc:picChg>
      </pc:sldChg>
      <pc:sldChg chg="add ord">
        <pc:chgData name="Miss C Murphy (olstrose.bham.sch.uk)" userId="S::c.murphy1@olstrose.bham.sch.uk::346bef66-60c2-4370-9b4d-56b792a8203a" providerId="AD" clId="Web-{BA06FE48-A21D-B7C1-41E7-DDFD860E8598}" dt="2019-07-03T16:05:44.984" v="576"/>
        <pc:sldMkLst>
          <pc:docMk/>
          <pc:sldMk cId="3006355130" sldId="259"/>
        </pc:sldMkLst>
      </pc:sldChg>
      <pc:sldChg chg="add del replId">
        <pc:chgData name="Miss C Murphy (olstrose.bham.sch.uk)" userId="S::c.murphy1@olstrose.bham.sch.uk::346bef66-60c2-4370-9b4d-56b792a8203a" providerId="AD" clId="Web-{BA06FE48-A21D-B7C1-41E7-DDFD860E8598}" dt="2019-07-03T15:55:04.635" v="3"/>
        <pc:sldMkLst>
          <pc:docMk/>
          <pc:sldMk cId="4183703923" sldId="259"/>
        </pc:sldMkLst>
      </pc:sldChg>
      <pc:sldChg chg="addSp delSp modSp add ord">
        <pc:chgData name="Miss C Murphy (olstrose.bham.sch.uk)" userId="S::c.murphy1@olstrose.bham.sch.uk::346bef66-60c2-4370-9b4d-56b792a8203a" providerId="AD" clId="Web-{BA06FE48-A21D-B7C1-41E7-DDFD860E8598}" dt="2019-07-03T15:56:25.979" v="18" actId="1076"/>
        <pc:sldMkLst>
          <pc:docMk/>
          <pc:sldMk cId="92659169" sldId="260"/>
        </pc:sldMkLst>
        <pc:picChg chg="add mod">
          <ac:chgData name="Miss C Murphy (olstrose.bham.sch.uk)" userId="S::c.murphy1@olstrose.bham.sch.uk::346bef66-60c2-4370-9b4d-56b792a8203a" providerId="AD" clId="Web-{BA06FE48-A21D-B7C1-41E7-DDFD860E8598}" dt="2019-07-03T15:56:25.979" v="18" actId="1076"/>
          <ac:picMkLst>
            <pc:docMk/>
            <pc:sldMk cId="92659169" sldId="260"/>
            <ac:picMk id="2" creationId="{1418467D-8549-44BB-904E-C1EA7B388FDE}"/>
          </ac:picMkLst>
        </pc:picChg>
        <pc:picChg chg="del">
          <ac:chgData name="Miss C Murphy (olstrose.bham.sch.uk)" userId="S::c.murphy1@olstrose.bham.sch.uk::346bef66-60c2-4370-9b4d-56b792a8203a" providerId="AD" clId="Web-{BA06FE48-A21D-B7C1-41E7-DDFD860E8598}" dt="2019-07-03T15:56:06.120" v="11"/>
          <ac:picMkLst>
            <pc:docMk/>
            <pc:sldMk cId="92659169" sldId="260"/>
            <ac:picMk id="3" creationId="{3FB91BEC-AB3E-4DBD-99ED-164E2560E1FE}"/>
          </ac:picMkLst>
        </pc:picChg>
      </pc:sldChg>
      <pc:sldChg chg="addSp delSp modSp add ord">
        <pc:chgData name="Miss C Murphy (olstrose.bham.sch.uk)" userId="S::c.murphy1@olstrose.bham.sch.uk::346bef66-60c2-4370-9b4d-56b792a8203a" providerId="AD" clId="Web-{BA06FE48-A21D-B7C1-41E7-DDFD860E8598}" dt="2019-07-03T15:58:16.824" v="127" actId="1076"/>
        <pc:sldMkLst>
          <pc:docMk/>
          <pc:sldMk cId="815845203" sldId="261"/>
        </pc:sldMkLst>
        <pc:spChg chg="mod">
          <ac:chgData name="Miss C Murphy (olstrose.bham.sch.uk)" userId="S::c.murphy1@olstrose.bham.sch.uk::346bef66-60c2-4370-9b4d-56b792a8203a" providerId="AD" clId="Web-{BA06FE48-A21D-B7C1-41E7-DDFD860E8598}" dt="2019-07-03T15:57:38.277" v="37" actId="20577"/>
          <ac:spMkLst>
            <pc:docMk/>
            <pc:sldMk cId="815845203" sldId="261"/>
            <ac:spMk id="2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BA06FE48-A21D-B7C1-41E7-DDFD860E8598}" dt="2019-07-03T15:56:55.261" v="20" actId="20577"/>
          <ac:spMkLst>
            <pc:docMk/>
            <pc:sldMk cId="815845203" sldId="261"/>
            <ac:spMk id="7" creationId="{00000000-0000-0000-0000-000000000000}"/>
          </ac:spMkLst>
        </pc:spChg>
        <pc:spChg chg="add mod">
          <ac:chgData name="Miss C Murphy (olstrose.bham.sch.uk)" userId="S::c.murphy1@olstrose.bham.sch.uk::346bef66-60c2-4370-9b4d-56b792a8203a" providerId="AD" clId="Web-{BA06FE48-A21D-B7C1-41E7-DDFD860E8598}" dt="2019-07-03T15:58:15.480" v="126" actId="1076"/>
          <ac:spMkLst>
            <pc:docMk/>
            <pc:sldMk cId="815845203" sldId="261"/>
            <ac:spMk id="8" creationId="{01FEAB33-BEC6-4E8C-9984-0736ABEAB217}"/>
          </ac:spMkLst>
        </pc:spChg>
        <pc:picChg chg="add mod">
          <ac:chgData name="Miss C Murphy (olstrose.bham.sch.uk)" userId="S::c.murphy1@olstrose.bham.sch.uk::346bef66-60c2-4370-9b4d-56b792a8203a" providerId="AD" clId="Web-{BA06FE48-A21D-B7C1-41E7-DDFD860E8598}" dt="2019-07-03T15:58:16.824" v="127" actId="1076"/>
          <ac:picMkLst>
            <pc:docMk/>
            <pc:sldMk cId="815845203" sldId="261"/>
            <ac:picMk id="3" creationId="{96A85EE8-C695-4774-9652-557BF5A845B1}"/>
          </ac:picMkLst>
        </pc:picChg>
        <pc:picChg chg="del">
          <ac:chgData name="Miss C Murphy (olstrose.bham.sch.uk)" userId="S::c.murphy1@olstrose.bham.sch.uk::346bef66-60c2-4370-9b4d-56b792a8203a" providerId="AD" clId="Web-{BA06FE48-A21D-B7C1-41E7-DDFD860E8598}" dt="2019-07-03T15:56:51.511" v="19"/>
          <ac:picMkLst>
            <pc:docMk/>
            <pc:sldMk cId="815845203" sldId="261"/>
            <ac:picMk id="6" creationId="{5AC4DDC3-0E50-487C-91E2-DF9904746194}"/>
          </ac:picMkLst>
        </pc:picChg>
      </pc:sldChg>
      <pc:sldChg chg="addSp modSp add">
        <pc:chgData name="Miss C Murphy (olstrose.bham.sch.uk)" userId="S::c.murphy1@olstrose.bham.sch.uk::346bef66-60c2-4370-9b4d-56b792a8203a" providerId="AD" clId="Web-{BA06FE48-A21D-B7C1-41E7-DDFD860E8598}" dt="2019-07-03T15:59:25.996" v="149" actId="1076"/>
        <pc:sldMkLst>
          <pc:docMk/>
          <pc:sldMk cId="3273645969" sldId="262"/>
        </pc:sldMkLst>
        <pc:spChg chg="mod">
          <ac:chgData name="Miss C Murphy (olstrose.bham.sch.uk)" userId="S::c.murphy1@olstrose.bham.sch.uk::346bef66-60c2-4370-9b4d-56b792a8203a" providerId="AD" clId="Web-{BA06FE48-A21D-B7C1-41E7-DDFD860E8598}" dt="2019-07-03T15:59:08.668" v="137" actId="1076"/>
          <ac:spMkLst>
            <pc:docMk/>
            <pc:sldMk cId="3273645969" sldId="262"/>
            <ac:spMk id="9" creationId="{CA72A4FB-117B-4BAC-9E0A-B836E7B4B91F}"/>
          </ac:spMkLst>
        </pc:spChg>
        <pc:spChg chg="add mod">
          <ac:chgData name="Miss C Murphy (olstrose.bham.sch.uk)" userId="S::c.murphy1@olstrose.bham.sch.uk::346bef66-60c2-4370-9b4d-56b792a8203a" providerId="AD" clId="Web-{BA06FE48-A21D-B7C1-41E7-DDFD860E8598}" dt="2019-07-03T15:59:03.777" v="132" actId="20577"/>
          <ac:spMkLst>
            <pc:docMk/>
            <pc:sldMk cId="3273645969" sldId="262"/>
            <ac:spMk id="12" creationId="{3273CB8A-DA34-4551-B4AA-00ADA31D9945}"/>
          </ac:spMkLst>
        </pc:spChg>
        <pc:spChg chg="add mod">
          <ac:chgData name="Miss C Murphy (olstrose.bham.sch.uk)" userId="S::c.murphy1@olstrose.bham.sch.uk::346bef66-60c2-4370-9b4d-56b792a8203a" providerId="AD" clId="Web-{BA06FE48-A21D-B7C1-41E7-DDFD860E8598}" dt="2019-07-03T15:59:25.996" v="149" actId="1076"/>
          <ac:spMkLst>
            <pc:docMk/>
            <pc:sldMk cId="3273645969" sldId="262"/>
            <ac:spMk id="13" creationId="{9AE577D1-B1BE-4ADB-866F-A08DA31E9630}"/>
          </ac:spMkLst>
        </pc:spChg>
      </pc:sldChg>
      <pc:sldChg chg="addSp modSp add ord replId">
        <pc:chgData name="Miss C Murphy (olstrose.bham.sch.uk)" userId="S::c.murphy1@olstrose.bham.sch.uk::346bef66-60c2-4370-9b4d-56b792a8203a" providerId="AD" clId="Web-{BA06FE48-A21D-B7C1-41E7-DDFD860E8598}" dt="2019-07-03T16:05:40.968" v="575"/>
        <pc:sldMkLst>
          <pc:docMk/>
          <pc:sldMk cId="1268540213" sldId="263"/>
        </pc:sldMkLst>
        <pc:spChg chg="add mod">
          <ac:chgData name="Miss C Murphy (olstrose.bham.sch.uk)" userId="S::c.murphy1@olstrose.bham.sch.uk::346bef66-60c2-4370-9b4d-56b792a8203a" providerId="AD" clId="Web-{BA06FE48-A21D-B7C1-41E7-DDFD860E8598}" dt="2019-07-03T16:05:37.828" v="572" actId="20577"/>
          <ac:spMkLst>
            <pc:docMk/>
            <pc:sldMk cId="1268540213" sldId="263"/>
            <ac:spMk id="2" creationId="{BABEA758-E3E0-4A1A-A12A-D9F4F80AEB2C}"/>
          </ac:spMkLst>
        </pc:spChg>
        <pc:spChg chg="mod">
          <ac:chgData name="Miss C Murphy (olstrose.bham.sch.uk)" userId="S::c.murphy1@olstrose.bham.sch.uk::346bef66-60c2-4370-9b4d-56b792a8203a" providerId="AD" clId="Web-{BA06FE48-A21D-B7C1-41E7-DDFD860E8598}" dt="2019-07-03T16:00:06.465" v="159" actId="1076"/>
          <ac:spMkLst>
            <pc:docMk/>
            <pc:sldMk cId="1268540213" sldId="263"/>
            <ac:spMk id="6" creationId="{F793C77D-AE19-4F6A-B9B1-2654049FC3DA}"/>
          </ac:spMkLst>
        </pc:spChg>
        <pc:spChg chg="mod">
          <ac:chgData name="Miss C Murphy (olstrose.bham.sch.uk)" userId="S::c.murphy1@olstrose.bham.sch.uk::346bef66-60c2-4370-9b4d-56b792a8203a" providerId="AD" clId="Web-{BA06FE48-A21D-B7C1-41E7-DDFD860E8598}" dt="2019-07-03T16:00:11.356" v="162" actId="1076"/>
          <ac:spMkLst>
            <pc:docMk/>
            <pc:sldMk cId="1268540213" sldId="263"/>
            <ac:spMk id="9" creationId="{CA72A4FB-117B-4BAC-9E0A-B836E7B4B91F}"/>
          </ac:spMkLst>
        </pc:spChg>
        <pc:spChg chg="mod">
          <ac:chgData name="Miss C Murphy (olstrose.bham.sch.uk)" userId="S::c.murphy1@olstrose.bham.sch.uk::346bef66-60c2-4370-9b4d-56b792a8203a" providerId="AD" clId="Web-{BA06FE48-A21D-B7C1-41E7-DDFD860E8598}" dt="2019-07-03T15:59:59.294" v="155" actId="1076"/>
          <ac:spMkLst>
            <pc:docMk/>
            <pc:sldMk cId="1268540213" sldId="263"/>
            <ac:spMk id="10" creationId="{981E9068-F1AE-4B8C-8218-4D02138AFA59}"/>
          </ac:spMkLst>
        </pc:spChg>
        <pc:spChg chg="mod">
          <ac:chgData name="Miss C Murphy (olstrose.bham.sch.uk)" userId="S::c.murphy1@olstrose.bham.sch.uk::346bef66-60c2-4370-9b4d-56b792a8203a" providerId="AD" clId="Web-{BA06FE48-A21D-B7C1-41E7-DDFD860E8598}" dt="2019-07-03T16:00:08.309" v="160" actId="1076"/>
          <ac:spMkLst>
            <pc:docMk/>
            <pc:sldMk cId="1268540213" sldId="263"/>
            <ac:spMk id="15" creationId="{4776BD2C-444D-4C6C-97DB-18F1215D9A73}"/>
          </ac:spMkLst>
        </pc:spChg>
        <pc:picChg chg="mod">
          <ac:chgData name="Miss C Murphy (olstrose.bham.sch.uk)" userId="S::c.murphy1@olstrose.bham.sch.uk::346bef66-60c2-4370-9b4d-56b792a8203a" providerId="AD" clId="Web-{BA06FE48-A21D-B7C1-41E7-DDFD860E8598}" dt="2019-07-03T16:00:32.466" v="167" actId="14100"/>
          <ac:picMkLst>
            <pc:docMk/>
            <pc:sldMk cId="1268540213" sldId="263"/>
            <ac:picMk id="5" creationId="{D1EDE58B-FD5E-4D9B-8C7A-9B6596F7DBD9}"/>
          </ac:picMkLst>
        </pc:picChg>
      </pc:sldChg>
      <pc:sldChg chg="modSp add replId">
        <pc:chgData name="Miss C Murphy (olstrose.bham.sch.uk)" userId="S::c.murphy1@olstrose.bham.sch.uk::346bef66-60c2-4370-9b4d-56b792a8203a" providerId="AD" clId="Web-{BA06FE48-A21D-B7C1-41E7-DDFD860E8598}" dt="2019-07-03T16:09:54.580" v="829" actId="20577"/>
        <pc:sldMkLst>
          <pc:docMk/>
          <pc:sldMk cId="1962826170" sldId="264"/>
        </pc:sldMkLst>
        <pc:spChg chg="mod">
          <ac:chgData name="Miss C Murphy (olstrose.bham.sch.uk)" userId="S::c.murphy1@olstrose.bham.sch.uk::346bef66-60c2-4370-9b4d-56b792a8203a" providerId="AD" clId="Web-{BA06FE48-A21D-B7C1-41E7-DDFD860E8598}" dt="2019-07-03T16:09:54.580" v="829" actId="20577"/>
          <ac:spMkLst>
            <pc:docMk/>
            <pc:sldMk cId="1962826170" sldId="264"/>
            <ac:spMk id="8" creationId="{F63B9E01-8488-48F6-9CA4-4FFCE8FCA4BD}"/>
          </ac:spMkLst>
        </pc:spChg>
      </pc:sldChg>
      <pc:sldChg chg="addSp delSp modSp add">
        <pc:chgData name="Miss C Murphy (olstrose.bham.sch.uk)" userId="S::c.murphy1@olstrose.bham.sch.uk::346bef66-60c2-4370-9b4d-56b792a8203a" providerId="AD" clId="Web-{BA06FE48-A21D-B7C1-41E7-DDFD860E8598}" dt="2019-07-03T16:22:50.867" v="1272" actId="1076"/>
        <pc:sldMkLst>
          <pc:docMk/>
          <pc:sldMk cId="4104207640" sldId="265"/>
        </pc:sldMkLst>
        <pc:spChg chg="mod">
          <ac:chgData name="Miss C Murphy (olstrose.bham.sch.uk)" userId="S::c.murphy1@olstrose.bham.sch.uk::346bef66-60c2-4370-9b4d-56b792a8203a" providerId="AD" clId="Web-{BA06FE48-A21D-B7C1-41E7-DDFD860E8598}" dt="2019-07-03T16:22:39.789" v="1262" actId="14100"/>
          <ac:spMkLst>
            <pc:docMk/>
            <pc:sldMk cId="4104207640" sldId="265"/>
            <ac:spMk id="6" creationId="{A865E744-AE18-4BC2-893F-3CFF78B02EE0}"/>
          </ac:spMkLst>
        </pc:spChg>
        <pc:picChg chg="del">
          <ac:chgData name="Miss C Murphy (olstrose.bham.sch.uk)" userId="S::c.murphy1@olstrose.bham.sch.uk::346bef66-60c2-4370-9b4d-56b792a8203a" providerId="AD" clId="Web-{BA06FE48-A21D-B7C1-41E7-DDFD860E8598}" dt="2019-07-03T16:18:38.928" v="1012"/>
          <ac:picMkLst>
            <pc:docMk/>
            <pc:sldMk cId="4104207640" sldId="265"/>
            <ac:picMk id="2" creationId="{6D1E80A1-AFB7-4457-87CD-CE509EC3D5C6}"/>
          </ac:picMkLst>
        </pc:picChg>
        <pc:picChg chg="add mod">
          <ac:chgData name="Miss C Murphy (olstrose.bham.sch.uk)" userId="S::c.murphy1@olstrose.bham.sch.uk::346bef66-60c2-4370-9b4d-56b792a8203a" providerId="AD" clId="Web-{BA06FE48-A21D-B7C1-41E7-DDFD860E8598}" dt="2019-07-03T16:20:42.147" v="1244" actId="1076"/>
          <ac:picMkLst>
            <pc:docMk/>
            <pc:sldMk cId="4104207640" sldId="265"/>
            <ac:picMk id="3" creationId="{C171FE56-8B3A-4A69-99A8-21FD3A071DAA}"/>
          </ac:picMkLst>
        </pc:picChg>
        <pc:picChg chg="add mod">
          <ac:chgData name="Miss C Murphy (olstrose.bham.sch.uk)" userId="S::c.murphy1@olstrose.bham.sch.uk::346bef66-60c2-4370-9b4d-56b792a8203a" providerId="AD" clId="Web-{BA06FE48-A21D-B7C1-41E7-DDFD860E8598}" dt="2019-07-03T16:21:27.663" v="1249" actId="1076"/>
          <ac:picMkLst>
            <pc:docMk/>
            <pc:sldMk cId="4104207640" sldId="265"/>
            <ac:picMk id="7" creationId="{2178AB9F-201C-4A49-A9FC-4B0E791E1CA6}"/>
          </ac:picMkLst>
        </pc:picChg>
        <pc:picChg chg="add mod modCrop">
          <ac:chgData name="Miss C Murphy (olstrose.bham.sch.uk)" userId="S::c.murphy1@olstrose.bham.sch.uk::346bef66-60c2-4370-9b4d-56b792a8203a" providerId="AD" clId="Web-{BA06FE48-A21D-B7C1-41E7-DDFD860E8598}" dt="2019-07-03T16:22:50.867" v="1272" actId="1076"/>
          <ac:picMkLst>
            <pc:docMk/>
            <pc:sldMk cId="4104207640" sldId="265"/>
            <ac:picMk id="9" creationId="{1A4B4068-7241-4695-8F71-1DB3E23E26B0}"/>
          </ac:picMkLst>
        </pc:picChg>
        <pc:picChg chg="add mod">
          <ac:chgData name="Miss C Murphy (olstrose.bham.sch.uk)" userId="S::c.murphy1@olstrose.bham.sch.uk::346bef66-60c2-4370-9b4d-56b792a8203a" providerId="AD" clId="Web-{BA06FE48-A21D-B7C1-41E7-DDFD860E8598}" dt="2019-07-03T16:22:47.070" v="1268" actId="1076"/>
          <ac:picMkLst>
            <pc:docMk/>
            <pc:sldMk cId="4104207640" sldId="265"/>
            <ac:picMk id="12" creationId="{50198C85-8CDE-4425-8656-F5F571685835}"/>
          </ac:picMkLst>
        </pc:picChg>
        <pc:picChg chg="add mod">
          <ac:chgData name="Miss C Murphy (olstrose.bham.sch.uk)" userId="S::c.murphy1@olstrose.bham.sch.uk::346bef66-60c2-4370-9b4d-56b792a8203a" providerId="AD" clId="Web-{BA06FE48-A21D-B7C1-41E7-DDFD860E8598}" dt="2019-07-03T16:22:44.742" v="1266" actId="1076"/>
          <ac:picMkLst>
            <pc:docMk/>
            <pc:sldMk cId="4104207640" sldId="265"/>
            <ac:picMk id="14" creationId="{D8AAD81A-3530-4794-B9B9-02076005DBFF}"/>
          </ac:picMkLst>
        </pc:picChg>
      </pc:sldChg>
      <pc:sldChg chg="delSp modSp add">
        <pc:chgData name="Miss C Murphy (olstrose.bham.sch.uk)" userId="S::c.murphy1@olstrose.bham.sch.uk::346bef66-60c2-4370-9b4d-56b792a8203a" providerId="AD" clId="Web-{BA06FE48-A21D-B7C1-41E7-DDFD860E8598}" dt="2019-07-03T16:24:49.165" v="1416" actId="20577"/>
        <pc:sldMkLst>
          <pc:docMk/>
          <pc:sldMk cId="573710458" sldId="266"/>
        </pc:sldMkLst>
        <pc:spChg chg="mod">
          <ac:chgData name="Miss C Murphy (olstrose.bham.sch.uk)" userId="S::c.murphy1@olstrose.bham.sch.uk::346bef66-60c2-4370-9b4d-56b792a8203a" providerId="AD" clId="Web-{BA06FE48-A21D-B7C1-41E7-DDFD860E8598}" dt="2019-07-03T16:24:49.165" v="1416" actId="20577"/>
          <ac:spMkLst>
            <pc:docMk/>
            <pc:sldMk cId="573710458" sldId="266"/>
            <ac:spMk id="2" creationId="{DE6936D6-C241-4399-97FF-508924F4E467}"/>
          </ac:spMkLst>
        </pc:spChg>
        <pc:picChg chg="del">
          <ac:chgData name="Miss C Murphy (olstrose.bham.sch.uk)" userId="S::c.murphy1@olstrose.bham.sch.uk::346bef66-60c2-4370-9b4d-56b792a8203a" providerId="AD" clId="Web-{BA06FE48-A21D-B7C1-41E7-DDFD860E8598}" dt="2019-07-03T16:23:19.008" v="1274"/>
          <ac:picMkLst>
            <pc:docMk/>
            <pc:sldMk cId="573710458" sldId="266"/>
            <ac:picMk id="3" creationId="{4DF10674-4E64-4003-9686-5612441CEA8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4C2C9A90-3231-4A96-89DB-3964C99548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2574" y="232405"/>
            <a:ext cx="10263807" cy="6376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503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1418467D-8549-44BB-904E-C1EA7B388F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888" y="280010"/>
            <a:ext cx="10203711" cy="646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591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2813" y="903378"/>
            <a:ext cx="11693301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/>
              </a:rPr>
              <a:t>What do you know about line? What can you make a line with?</a:t>
            </a: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780219" y="5205783"/>
            <a:ext cx="7971906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endParaRPr lang="en-GB" sz="2800" dirty="0">
              <a:solidFill>
                <a:srgbClr val="0070C0"/>
              </a:solidFill>
              <a:latin typeface="Comic Sans MS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57150" y="171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Prior Knowledge</a:t>
            </a:r>
          </a:p>
        </p:txBody>
      </p:sp>
      <p:pic>
        <p:nvPicPr>
          <p:cNvPr id="3" name="Picture 3" descr="A picture containing text&#10;&#10;Description generated with high confidence">
            <a:extLst>
              <a:ext uri="{FF2B5EF4-FFF2-40B4-BE49-F238E27FC236}">
                <a16:creationId xmlns:a16="http://schemas.microsoft.com/office/drawing/2014/main" id="{96A85EE8-C695-4774-9652-557BF5A845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1541" y="1844206"/>
            <a:ext cx="4914013" cy="323161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1FEAB33-BEC6-4E8C-9984-0736ABEAB217}"/>
              </a:ext>
            </a:extLst>
          </p:cNvPr>
          <p:cNvSpPr txBox="1"/>
          <p:nvPr/>
        </p:nvSpPr>
        <p:spPr>
          <a:xfrm>
            <a:off x="214424" y="5787656"/>
            <a:ext cx="12170734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/>
              </a:rPr>
              <a:t>What type of lines did you use in your park pictures last week?</a:t>
            </a:r>
            <a:endParaRPr lang="en-GB" sz="28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15845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A740DCD7-33F8-4110-B419-630953AD23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444" y="267688"/>
            <a:ext cx="9816546" cy="637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355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Key Vocabulary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93C77D-AE19-4F6A-B9B1-2654049FC3DA}"/>
              </a:ext>
            </a:extLst>
          </p:cNvPr>
          <p:cNvSpPr txBox="1"/>
          <p:nvPr/>
        </p:nvSpPr>
        <p:spPr>
          <a:xfrm>
            <a:off x="541683" y="1022074"/>
            <a:ext cx="692591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straight​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A72A4FB-117B-4BAC-9E0A-B836E7B4B91F}"/>
              </a:ext>
            </a:extLst>
          </p:cNvPr>
          <p:cNvSpPr txBox="1"/>
          <p:nvPr/>
        </p:nvSpPr>
        <p:spPr>
          <a:xfrm>
            <a:off x="6371292" y="686917"/>
            <a:ext cx="6925917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line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2B95DD-62F5-4254-8759-343C307A1C20}"/>
              </a:ext>
            </a:extLst>
          </p:cNvPr>
          <p:cNvSpPr txBox="1"/>
          <p:nvPr/>
        </p:nvSpPr>
        <p:spPr>
          <a:xfrm>
            <a:off x="-601317" y="4666420"/>
            <a:ext cx="6925917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thick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AA01F6E-1BD0-4A83-9F21-C07FF894B293}"/>
              </a:ext>
            </a:extLst>
          </p:cNvPr>
          <p:cNvSpPr txBox="1"/>
          <p:nvPr/>
        </p:nvSpPr>
        <p:spPr>
          <a:xfrm>
            <a:off x="4335117" y="3556553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wavy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191C46-4B86-453A-9093-ED99AE963B5E}"/>
              </a:ext>
            </a:extLst>
          </p:cNvPr>
          <p:cNvSpPr txBox="1"/>
          <p:nvPr/>
        </p:nvSpPr>
        <p:spPr>
          <a:xfrm>
            <a:off x="8741464" y="5221357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thin​​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776BD2C-444D-4C6C-97DB-18F1215D9A73}"/>
              </a:ext>
            </a:extLst>
          </p:cNvPr>
          <p:cNvSpPr txBox="1"/>
          <p:nvPr/>
        </p:nvSpPr>
        <p:spPr>
          <a:xfrm>
            <a:off x="1345096" y="2396987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zigzag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5A72F65-C3FE-4BE2-B207-7A7F8BB62ACC}"/>
              </a:ext>
            </a:extLst>
          </p:cNvPr>
          <p:cNvSpPr txBox="1"/>
          <p:nvPr/>
        </p:nvSpPr>
        <p:spPr>
          <a:xfrm>
            <a:off x="9014791" y="3018183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curved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273CB8A-DA34-4551-B4AA-00ADA31D9945}"/>
              </a:ext>
            </a:extLst>
          </p:cNvPr>
          <p:cNvSpPr txBox="1"/>
          <p:nvPr/>
        </p:nvSpPr>
        <p:spPr>
          <a:xfrm>
            <a:off x="5017372" y="5195739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loop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AE577D1-B1BE-4ADB-866F-A08DA31E9630}"/>
              </a:ext>
            </a:extLst>
          </p:cNvPr>
          <p:cNvSpPr txBox="1"/>
          <p:nvPr/>
        </p:nvSpPr>
        <p:spPr>
          <a:xfrm>
            <a:off x="5203442" y="2005971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materials</a:t>
            </a:r>
          </a:p>
        </p:txBody>
      </p:sp>
    </p:spTree>
    <p:extLst>
      <p:ext uri="{BB962C8B-B14F-4D97-AF65-F5344CB8AC3E}">
        <p14:creationId xmlns:p14="http://schemas.microsoft.com/office/powerpoint/2010/main" val="3273645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9"/>
            <a:ext cx="12217347" cy="146447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348968" y="1341340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4000">
              <a:latin typeface="Comic Sans MS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93C77D-AE19-4F6A-B9B1-2654049FC3DA}"/>
              </a:ext>
            </a:extLst>
          </p:cNvPr>
          <p:cNvSpPr txBox="1"/>
          <p:nvPr/>
        </p:nvSpPr>
        <p:spPr>
          <a:xfrm>
            <a:off x="-539294" y="1544841"/>
            <a:ext cx="692591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straight​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A72A4FB-117B-4BAC-9E0A-B836E7B4B91F}"/>
              </a:ext>
            </a:extLst>
          </p:cNvPr>
          <p:cNvSpPr txBox="1"/>
          <p:nvPr/>
        </p:nvSpPr>
        <p:spPr>
          <a:xfrm>
            <a:off x="6920641" y="1590684"/>
            <a:ext cx="6925917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line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2B95DD-62F5-4254-8759-343C307A1C20}"/>
              </a:ext>
            </a:extLst>
          </p:cNvPr>
          <p:cNvSpPr txBox="1"/>
          <p:nvPr/>
        </p:nvSpPr>
        <p:spPr>
          <a:xfrm>
            <a:off x="-601317" y="4666420"/>
            <a:ext cx="6925917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thick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AA01F6E-1BD0-4A83-9F21-C07FF894B293}"/>
              </a:ext>
            </a:extLst>
          </p:cNvPr>
          <p:cNvSpPr txBox="1"/>
          <p:nvPr/>
        </p:nvSpPr>
        <p:spPr>
          <a:xfrm>
            <a:off x="4335117" y="3556553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wavy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191C46-4B86-453A-9093-ED99AE963B5E}"/>
              </a:ext>
            </a:extLst>
          </p:cNvPr>
          <p:cNvSpPr txBox="1"/>
          <p:nvPr/>
        </p:nvSpPr>
        <p:spPr>
          <a:xfrm>
            <a:off x="8741464" y="5221357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thin​​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776BD2C-444D-4C6C-97DB-18F1215D9A73}"/>
              </a:ext>
            </a:extLst>
          </p:cNvPr>
          <p:cNvSpPr txBox="1"/>
          <p:nvPr/>
        </p:nvSpPr>
        <p:spPr>
          <a:xfrm>
            <a:off x="653980" y="3043801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zigzag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5A72F65-C3FE-4BE2-B207-7A7F8BB62ACC}"/>
              </a:ext>
            </a:extLst>
          </p:cNvPr>
          <p:cNvSpPr txBox="1"/>
          <p:nvPr/>
        </p:nvSpPr>
        <p:spPr>
          <a:xfrm>
            <a:off x="9014791" y="3018183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curved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273CB8A-DA34-4551-B4AA-00ADA31D9945}"/>
              </a:ext>
            </a:extLst>
          </p:cNvPr>
          <p:cNvSpPr txBox="1"/>
          <p:nvPr/>
        </p:nvSpPr>
        <p:spPr>
          <a:xfrm>
            <a:off x="5017372" y="5195739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loop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AE577D1-B1BE-4ADB-866F-A08DA31E9630}"/>
              </a:ext>
            </a:extLst>
          </p:cNvPr>
          <p:cNvSpPr txBox="1"/>
          <p:nvPr/>
        </p:nvSpPr>
        <p:spPr>
          <a:xfrm>
            <a:off x="5203442" y="2005971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materials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ABEA758-E3E0-4A1A-A12A-D9F4F80AEB2C}"/>
              </a:ext>
            </a:extLst>
          </p:cNvPr>
          <p:cNvSpPr txBox="1"/>
          <p:nvPr/>
        </p:nvSpPr>
        <p:spPr>
          <a:xfrm>
            <a:off x="1772" y="46074"/>
            <a:ext cx="12188455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200" dirty="0"/>
              <a:t>LO: To know that artists can use lines, made from different materials, to show different things.</a:t>
            </a:r>
          </a:p>
          <a:p>
            <a:r>
              <a:rPr lang="en-GB" sz="1600" dirty="0">
                <a:cs typeface="Calibri"/>
              </a:rPr>
              <a:t>Success Criteria:</a:t>
            </a:r>
          </a:p>
          <a:p>
            <a:r>
              <a:rPr lang="en-GB" sz="1600" dirty="0">
                <a:cs typeface="Calibri"/>
              </a:rPr>
              <a:t>I know artists use lines to show different things and artists can use different materials to make lines.</a:t>
            </a:r>
          </a:p>
          <a:p>
            <a:r>
              <a:rPr lang="en-GB" sz="1600" dirty="0">
                <a:cs typeface="Calibri"/>
              </a:rPr>
              <a:t>I can explore and use different materials to make lines.</a:t>
            </a:r>
            <a:endParaRPr lang="en-GB" dirty="0"/>
          </a:p>
          <a:p>
            <a:r>
              <a:rPr lang="en-GB" sz="1600" dirty="0">
                <a:cs typeface="Calibri"/>
              </a:rPr>
              <a:t>I can draw different kinds of lines and say what my lines show.</a:t>
            </a:r>
          </a:p>
          <a:p>
            <a:endParaRPr lang="en-GB" sz="22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685402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9">
            <a:extLst>
              <a:ext uri="{FF2B5EF4-FFF2-40B4-BE49-F238E27FC236}">
                <a16:creationId xmlns:a16="http://schemas.microsoft.com/office/drawing/2014/main" id="{D342FF15-EF45-449D-BCD2-EE7AC6374B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2" y="-2227"/>
            <a:ext cx="12294781" cy="1032267"/>
          </a:xfrm>
          <a:prstGeom prst="rect">
            <a:avLst/>
          </a:prstGeom>
        </p:spPr>
      </p:pic>
      <p:pic>
        <p:nvPicPr>
          <p:cNvPr id="4" name="Picture 4" descr="A picture containing text&#10;&#10;Description generated with very high confidence">
            <a:extLst>
              <a:ext uri="{FF2B5EF4-FFF2-40B4-BE49-F238E27FC236}">
                <a16:creationId xmlns:a16="http://schemas.microsoft.com/office/drawing/2014/main" id="{867A2C2B-D94B-41D1-8096-78667EDF34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6539" y="3352502"/>
            <a:ext cx="2468526" cy="3236437"/>
          </a:xfrm>
          <a:prstGeom prst="rect">
            <a:avLst/>
          </a:prstGeom>
        </p:spPr>
      </p:pic>
      <p:pic>
        <p:nvPicPr>
          <p:cNvPr id="6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D6C9E873-8637-4EC9-AF6D-EDE421DC90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4563" y="3906542"/>
            <a:ext cx="3646967" cy="2686569"/>
          </a:xfrm>
          <a:prstGeom prst="rect">
            <a:avLst/>
          </a:prstGeom>
        </p:spPr>
      </p:pic>
      <p:sp>
        <p:nvSpPr>
          <p:cNvPr id="8" name="TextBox 1">
            <a:extLst>
              <a:ext uri="{FF2B5EF4-FFF2-40B4-BE49-F238E27FC236}">
                <a16:creationId xmlns:a16="http://schemas.microsoft.com/office/drawing/2014/main" id="{F63B9E01-8488-48F6-9CA4-4FFCE8FCA4BD}"/>
              </a:ext>
            </a:extLst>
          </p:cNvPr>
          <p:cNvSpPr txBox="1"/>
          <p:nvPr/>
        </p:nvSpPr>
        <p:spPr>
          <a:xfrm>
            <a:off x="99061" y="-627"/>
            <a:ext cx="12169507" cy="104644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>
                <a:latin typeface="Comic Sans MS"/>
                <a:cs typeface="Calibri"/>
              </a:rPr>
              <a:t>Talk Task</a:t>
            </a:r>
            <a:endParaRPr lang="en-US" dirty="0"/>
          </a:p>
          <a:p>
            <a:r>
              <a:rPr lang="en-GB" sz="2200" dirty="0">
                <a:latin typeface="Comic Sans MS"/>
                <a:cs typeface="Calibri"/>
              </a:rPr>
              <a:t>LO: To know that artists can make lines, from different materials, using different things. 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68CB1B8-E9B3-479A-A487-6A4D99BAD408}"/>
              </a:ext>
            </a:extLst>
          </p:cNvPr>
          <p:cNvSpPr/>
          <p:nvPr/>
        </p:nvSpPr>
        <p:spPr>
          <a:xfrm>
            <a:off x="409987" y="1410263"/>
            <a:ext cx="11178224" cy="1754326"/>
          </a:xfrm>
          <a:prstGeom prst="rect">
            <a:avLst/>
          </a:prstGeom>
        </p:spPr>
        <p:txBody>
          <a:bodyPr wrap="square" anchor="t"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dirty="0">
                <a:solidFill>
                  <a:srgbClr val="0070C0"/>
                </a:solidFill>
                <a:latin typeface="Comic Sans MS"/>
              </a:rPr>
              <a:t>What can you see? What do the lines show? </a:t>
            </a:r>
            <a:endParaRPr lang="en-US" sz="3600" dirty="0">
              <a:solidFill>
                <a:srgbClr val="0070C0"/>
              </a:solidFill>
              <a:latin typeface="Comic Sans MS"/>
            </a:endParaRPr>
          </a:p>
          <a:p>
            <a:pPr algn="ctr"/>
            <a:endParaRPr lang="en-GB" sz="3600" dirty="0">
              <a:solidFill>
                <a:srgbClr val="0070C0"/>
              </a:solidFill>
              <a:latin typeface="Comic Sans MS"/>
            </a:endParaRPr>
          </a:p>
          <a:p>
            <a:pPr algn="ctr"/>
            <a:r>
              <a:rPr lang="en-GB" sz="3600" dirty="0">
                <a:solidFill>
                  <a:srgbClr val="0070C0"/>
                </a:solidFill>
                <a:latin typeface="Comic Sans MS"/>
              </a:rPr>
              <a:t>What have the artists used to make their lines?</a:t>
            </a:r>
            <a:endParaRPr lang="en-US" sz="3600">
              <a:solidFill>
                <a:srgbClr val="0070C0"/>
              </a:solidFill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9628261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9">
            <a:extLst>
              <a:ext uri="{FF2B5EF4-FFF2-40B4-BE49-F238E27FC236}">
                <a16:creationId xmlns:a16="http://schemas.microsoft.com/office/drawing/2014/main" id="{D342FF15-EF45-449D-BCD2-EE7AC6374B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2" y="-2227"/>
            <a:ext cx="12294781" cy="1032267"/>
          </a:xfrm>
          <a:prstGeom prst="rect">
            <a:avLst/>
          </a:prstGeom>
        </p:spPr>
      </p:pic>
      <p:pic>
        <p:nvPicPr>
          <p:cNvPr id="6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D6C9E873-8637-4EC9-AF6D-EDE421DC90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37" y="4766007"/>
            <a:ext cx="2672316" cy="1968872"/>
          </a:xfrm>
          <a:prstGeom prst="rect">
            <a:avLst/>
          </a:prstGeom>
        </p:spPr>
      </p:pic>
      <p:sp>
        <p:nvSpPr>
          <p:cNvPr id="8" name="TextBox 1">
            <a:extLst>
              <a:ext uri="{FF2B5EF4-FFF2-40B4-BE49-F238E27FC236}">
                <a16:creationId xmlns:a16="http://schemas.microsoft.com/office/drawing/2014/main" id="{F63B9E01-8488-48F6-9CA4-4FFCE8FCA4BD}"/>
              </a:ext>
            </a:extLst>
          </p:cNvPr>
          <p:cNvSpPr txBox="1"/>
          <p:nvPr/>
        </p:nvSpPr>
        <p:spPr>
          <a:xfrm>
            <a:off x="99061" y="-627"/>
            <a:ext cx="12169507" cy="104644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>
                <a:latin typeface="Comic Sans MS"/>
                <a:cs typeface="Calibri"/>
              </a:rPr>
              <a:t>Teaching Slide</a:t>
            </a:r>
          </a:p>
          <a:p>
            <a:r>
              <a:rPr lang="en-GB" sz="2200" dirty="0">
                <a:latin typeface="Comic Sans MS"/>
                <a:cs typeface="Calibri"/>
              </a:rPr>
              <a:t>LO: To know that artists can make lines, from different materials, using different things. 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68CB1B8-E9B3-479A-A487-6A4D99BAD408}"/>
              </a:ext>
            </a:extLst>
          </p:cNvPr>
          <p:cNvSpPr/>
          <p:nvPr/>
        </p:nvSpPr>
        <p:spPr>
          <a:xfrm>
            <a:off x="409987" y="1171030"/>
            <a:ext cx="11178224" cy="2862322"/>
          </a:xfrm>
          <a:prstGeom prst="rect">
            <a:avLst/>
          </a:prstGeom>
        </p:spPr>
        <p:txBody>
          <a:bodyPr wrap="square" anchor="t"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dirty="0">
                <a:solidFill>
                  <a:srgbClr val="0070C0"/>
                </a:solidFill>
                <a:latin typeface="Comic Sans MS"/>
              </a:rPr>
              <a:t>What lines have the artists made?</a:t>
            </a:r>
          </a:p>
          <a:p>
            <a:pPr algn="ctr"/>
            <a:endParaRPr lang="en-GB" sz="3600" dirty="0">
              <a:solidFill>
                <a:srgbClr val="0070C0"/>
              </a:solidFill>
              <a:latin typeface="Comic Sans MS"/>
            </a:endParaRPr>
          </a:p>
          <a:p>
            <a:pPr algn="ctr"/>
            <a:r>
              <a:rPr lang="en-GB" sz="3600" dirty="0">
                <a:solidFill>
                  <a:srgbClr val="0070C0"/>
                </a:solidFill>
                <a:latin typeface="Comic Sans MS"/>
              </a:rPr>
              <a:t>What  materials have the artists used? How are they different? </a:t>
            </a:r>
            <a:endParaRPr lang="en-US" sz="3600">
              <a:solidFill>
                <a:srgbClr val="0070C0"/>
              </a:solidFill>
              <a:latin typeface="Comic Sans MS"/>
            </a:endParaRPr>
          </a:p>
          <a:p>
            <a:pPr algn="ctr"/>
            <a:endParaRPr lang="en-US" sz="3600">
              <a:solidFill>
                <a:srgbClr val="0070C0"/>
              </a:solidFill>
              <a:latin typeface="Comic Sans MS"/>
            </a:endParaRPr>
          </a:p>
        </p:txBody>
      </p:sp>
      <p:pic>
        <p:nvPicPr>
          <p:cNvPr id="12" name="Picture 12">
            <a:extLst>
              <a:ext uri="{FF2B5EF4-FFF2-40B4-BE49-F238E27FC236}">
                <a16:creationId xmlns:a16="http://schemas.microsoft.com/office/drawing/2014/main" id="{7D23A43B-1771-4801-81EE-E7C28ED8AC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6641" y="3377499"/>
            <a:ext cx="2443716" cy="3319351"/>
          </a:xfrm>
          <a:prstGeom prst="rect">
            <a:avLst/>
          </a:prstGeom>
        </p:spPr>
      </p:pic>
      <p:pic>
        <p:nvPicPr>
          <p:cNvPr id="14" name="Picture 14" descr="A picture containing whiteboard, text&#10;&#10;Description generated with very high confidence">
            <a:extLst>
              <a:ext uri="{FF2B5EF4-FFF2-40B4-BE49-F238E27FC236}">
                <a16:creationId xmlns:a16="http://schemas.microsoft.com/office/drawing/2014/main" id="{77D097D5-81C7-42CC-890A-0BEDA15FC2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8737" y="3220114"/>
            <a:ext cx="2518808" cy="1755701"/>
          </a:xfrm>
          <a:prstGeom prst="rect">
            <a:avLst/>
          </a:prstGeom>
        </p:spPr>
      </p:pic>
      <p:pic>
        <p:nvPicPr>
          <p:cNvPr id="16" name="Picture 16" descr="A picture containing floor&#10;&#10;Description generated with high confidence">
            <a:extLst>
              <a:ext uri="{FF2B5EF4-FFF2-40B4-BE49-F238E27FC236}">
                <a16:creationId xmlns:a16="http://schemas.microsoft.com/office/drawing/2014/main" id="{995F666A-BF21-44CD-9245-CC1A34331D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23191" y="4607260"/>
            <a:ext cx="2743200" cy="2091432"/>
          </a:xfrm>
          <a:prstGeom prst="rect">
            <a:avLst/>
          </a:prstGeom>
        </p:spPr>
      </p:pic>
      <p:pic>
        <p:nvPicPr>
          <p:cNvPr id="18" name="Picture 18" descr="A close up of a mans face&#10;&#10;Description generated with high confidence">
            <a:extLst>
              <a:ext uri="{FF2B5EF4-FFF2-40B4-BE49-F238E27FC236}">
                <a16:creationId xmlns:a16="http://schemas.microsoft.com/office/drawing/2014/main" id="{17C25D45-22C3-49C7-879A-8982312765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98934" y="5107888"/>
            <a:ext cx="2211573" cy="1586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Today's Task... 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65E744-AE18-4BC2-893F-3CFF78B02EE0}"/>
              </a:ext>
            </a:extLst>
          </p:cNvPr>
          <p:cNvSpPr txBox="1"/>
          <p:nvPr/>
        </p:nvSpPr>
        <p:spPr>
          <a:xfrm>
            <a:off x="393157" y="954117"/>
            <a:ext cx="11305595" cy="60016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 dirty="0">
                <a:latin typeface="Comic Sans MS"/>
                <a:cs typeface="Segoe UI"/>
              </a:rPr>
              <a:t>You are going to be making your own picture using different lines and resources ( glue, paint, string, bottle caps, card etc.)  </a:t>
            </a:r>
          </a:p>
          <a:p>
            <a:pPr algn="ctr"/>
            <a:endParaRPr lang="en-US" sz="3200" dirty="0">
              <a:latin typeface="Comic Sans MS"/>
              <a:cs typeface="Segoe UI"/>
            </a:endParaRPr>
          </a:p>
          <a:p>
            <a:r>
              <a:rPr lang="en-GB" sz="3200" dirty="0">
                <a:latin typeface="Comic Sans MS"/>
                <a:cs typeface="Segoe UI"/>
              </a:rPr>
              <a:t>​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Comic Sans MS"/>
              <a:cs typeface="Segoe UI"/>
            </a:endParaRPr>
          </a:p>
          <a:p>
            <a:pPr algn="ctr"/>
            <a:endParaRPr lang="en-GB" sz="3200" dirty="0">
              <a:solidFill>
                <a:srgbClr val="FF0000"/>
              </a:solidFill>
              <a:latin typeface="Comic Sans MS"/>
              <a:cs typeface="Segoe UI"/>
            </a:endParaRPr>
          </a:p>
          <a:p>
            <a:pPr algn="ctr"/>
            <a:endParaRPr lang="en-GB" sz="3200" dirty="0">
              <a:solidFill>
                <a:srgbClr val="FF0000"/>
              </a:solidFill>
              <a:latin typeface="Comic Sans MS"/>
              <a:cs typeface="Segoe UI"/>
            </a:endParaRPr>
          </a:p>
          <a:p>
            <a:pPr algn="ctr"/>
            <a:r>
              <a:rPr lang="en-GB" sz="3200" dirty="0">
                <a:solidFill>
                  <a:srgbClr val="FF0000"/>
                </a:solidFill>
                <a:latin typeface="Comic Sans MS"/>
                <a:cs typeface="Segoe UI"/>
              </a:rPr>
              <a:t>You must include both thick, thin, straight and curved lines.</a:t>
            </a:r>
            <a:endParaRPr lang="en-GB" dirty="0">
              <a:cs typeface="Calibri" panose="020F0502020204030204"/>
            </a:endParaRPr>
          </a:p>
          <a:p>
            <a:pPr algn="ctr"/>
            <a:r>
              <a:rPr lang="en-GB" sz="3200" dirty="0">
                <a:solidFill>
                  <a:srgbClr val="7030A0"/>
                </a:solidFill>
                <a:latin typeface="Comic Sans MS"/>
                <a:cs typeface="Segoe UI"/>
              </a:rPr>
              <a:t>Challenge!</a:t>
            </a:r>
            <a:r>
              <a:rPr lang="en-GB" sz="3200" dirty="0">
                <a:solidFill>
                  <a:srgbClr val="0070C0"/>
                </a:solidFill>
                <a:latin typeface="Comic Sans MS"/>
                <a:cs typeface="Segoe UI"/>
              </a:rPr>
              <a:t> Can you make patterns or part of a picture with your lines </a:t>
            </a:r>
            <a:r>
              <a:rPr lang="en-GB" sz="3200" dirty="0" err="1">
                <a:solidFill>
                  <a:srgbClr val="0070C0"/>
                </a:solidFill>
                <a:latin typeface="Comic Sans MS"/>
                <a:cs typeface="Segoe UI"/>
              </a:rPr>
              <a:t>e.g</a:t>
            </a:r>
            <a:r>
              <a:rPr lang="en-GB" sz="3200" dirty="0">
                <a:solidFill>
                  <a:srgbClr val="0070C0"/>
                </a:solidFill>
                <a:latin typeface="Comic Sans MS"/>
                <a:cs typeface="Segoe UI"/>
              </a:rPr>
              <a:t> a house?</a:t>
            </a:r>
          </a:p>
        </p:txBody>
      </p:sp>
      <p:pic>
        <p:nvPicPr>
          <p:cNvPr id="3" name="Picture 3" descr="A picture containing tool, brush&#10;&#10;Description generated with very high confidence">
            <a:extLst>
              <a:ext uri="{FF2B5EF4-FFF2-40B4-BE49-F238E27FC236}">
                <a16:creationId xmlns:a16="http://schemas.microsoft.com/office/drawing/2014/main" id="{C171FE56-8B3A-4A69-99A8-21FD3A071D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229" y="2908559"/>
            <a:ext cx="1282330" cy="1404162"/>
          </a:xfrm>
          <a:prstGeom prst="rect">
            <a:avLst/>
          </a:prstGeom>
        </p:spPr>
      </p:pic>
      <p:pic>
        <p:nvPicPr>
          <p:cNvPr id="7" name="Picture 7" descr="A picture containing red, indoor&#10;&#10;Description generated with very high confidence">
            <a:extLst>
              <a:ext uri="{FF2B5EF4-FFF2-40B4-BE49-F238E27FC236}">
                <a16:creationId xmlns:a16="http://schemas.microsoft.com/office/drawing/2014/main" id="{2178AB9F-201C-4A49-A9FC-4B0E791E1C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2214" y="2963238"/>
            <a:ext cx="2344480" cy="1365687"/>
          </a:xfrm>
          <a:prstGeom prst="rect">
            <a:avLst/>
          </a:prstGeom>
        </p:spPr>
      </p:pic>
      <p:pic>
        <p:nvPicPr>
          <p:cNvPr id="9" name="Picture 10" descr="A picture containing transport, wheel&#10;&#10;Description generated with very high confidence">
            <a:extLst>
              <a:ext uri="{FF2B5EF4-FFF2-40B4-BE49-F238E27FC236}">
                <a16:creationId xmlns:a16="http://schemas.microsoft.com/office/drawing/2014/main" id="{1A4B4068-7241-4695-8F71-1DB3E23E26B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91" r="1657" b="7513"/>
          <a:stretch/>
        </p:blipFill>
        <p:spPr>
          <a:xfrm>
            <a:off x="4622505" y="2838257"/>
            <a:ext cx="1671143" cy="1495204"/>
          </a:xfrm>
          <a:prstGeom prst="rect">
            <a:avLst/>
          </a:prstGeom>
        </p:spPr>
      </p:pic>
      <p:pic>
        <p:nvPicPr>
          <p:cNvPr id="12" name="Picture 12" descr="A picture containing brush, hat&#10;&#10;Description generated with very high confidence">
            <a:extLst>
              <a:ext uri="{FF2B5EF4-FFF2-40B4-BE49-F238E27FC236}">
                <a16:creationId xmlns:a16="http://schemas.microsoft.com/office/drawing/2014/main" id="{50198C85-8CDE-4425-8656-F5F5716858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5063" y="2888844"/>
            <a:ext cx="1945314" cy="1523335"/>
          </a:xfrm>
          <a:prstGeom prst="rect">
            <a:avLst/>
          </a:prstGeom>
        </p:spPr>
      </p:pic>
      <p:pic>
        <p:nvPicPr>
          <p:cNvPr id="14" name="Picture 14" descr="A picture containing stationary, text&#10;&#10;Description generated with high confidence">
            <a:extLst>
              <a:ext uri="{FF2B5EF4-FFF2-40B4-BE49-F238E27FC236}">
                <a16:creationId xmlns:a16="http://schemas.microsoft.com/office/drawing/2014/main" id="{D8AAD81A-3530-4794-B9B9-02076005DB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22194" y="2669546"/>
            <a:ext cx="1651147" cy="1660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2076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Plenary... Sharing Knowledge Talk Task!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6936D6-C241-4399-97FF-508924F4E467}"/>
              </a:ext>
            </a:extLst>
          </p:cNvPr>
          <p:cNvSpPr txBox="1"/>
          <p:nvPr/>
        </p:nvSpPr>
        <p:spPr>
          <a:xfrm>
            <a:off x="410735" y="423511"/>
            <a:ext cx="11249039" cy="60631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3600" dirty="0">
              <a:latin typeface="Comic Sans MS"/>
              <a:cs typeface="Segoe UI"/>
            </a:endParaRPr>
          </a:p>
          <a:p>
            <a:endParaRPr lang="en-GB" sz="3600" dirty="0">
              <a:latin typeface="Comic Sans MS"/>
              <a:cs typeface="Segoe UI"/>
            </a:endParaRPr>
          </a:p>
          <a:p>
            <a:r>
              <a:rPr lang="en-GB" sz="3600" dirty="0">
                <a:latin typeface="Comic Sans MS"/>
                <a:cs typeface="Segoe UI"/>
              </a:rPr>
              <a:t>​</a:t>
            </a:r>
            <a:endParaRPr lang="en-US" dirty="0"/>
          </a:p>
          <a:p>
            <a:pPr algn="ctr"/>
            <a:r>
              <a:rPr lang="en-US" sz="4000" dirty="0">
                <a:latin typeface="Comic Sans MS"/>
                <a:cs typeface="Segoe UI"/>
              </a:rPr>
              <a:t>Turn to your partner and show your picture...</a:t>
            </a:r>
          </a:p>
          <a:p>
            <a:r>
              <a:rPr lang="en-GB" sz="4000" dirty="0">
                <a:latin typeface="Comic Sans MS"/>
                <a:cs typeface="Segoe UI"/>
              </a:rPr>
              <a:t>​</a:t>
            </a:r>
          </a:p>
          <a:p>
            <a:pPr algn="ctr"/>
            <a:r>
              <a:rPr lang="en-GB" sz="4000" dirty="0">
                <a:solidFill>
                  <a:srgbClr val="0070C0"/>
                </a:solidFill>
                <a:latin typeface="Comic Sans MS"/>
                <a:cs typeface="Segoe UI"/>
              </a:rPr>
              <a:t>What kind of lines have you made and used?</a:t>
            </a:r>
            <a:endParaRPr lang="en-GB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pPr algn="ctr"/>
            <a:endParaRPr lang="en-GB" sz="4000" dirty="0">
              <a:solidFill>
                <a:srgbClr val="0070C0"/>
              </a:solidFill>
              <a:latin typeface="Comic Sans MS"/>
              <a:cs typeface="Segoe UI"/>
            </a:endParaRPr>
          </a:p>
          <a:p>
            <a:pPr algn="ctr"/>
            <a:r>
              <a:rPr lang="en-GB" sz="4000" dirty="0">
                <a:solidFill>
                  <a:srgbClr val="0070C0"/>
                </a:solidFill>
                <a:latin typeface="Comic Sans MS"/>
                <a:cs typeface="Segoe UI"/>
              </a:rPr>
              <a:t>What did you use to make your lines? </a:t>
            </a:r>
            <a:endParaRPr lang="en-GB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pPr algn="ctr"/>
            <a:endParaRPr lang="en-GB" sz="4000" dirty="0">
              <a:solidFill>
                <a:srgbClr val="0070C0"/>
              </a:solidFill>
              <a:latin typeface="Comic Sans MS"/>
              <a:cs typeface="Segoe UI"/>
            </a:endParaRPr>
          </a:p>
          <a:p>
            <a:pPr algn="ctr"/>
            <a:r>
              <a:rPr lang="en-GB" sz="4000" dirty="0">
                <a:solidFill>
                  <a:srgbClr val="0070C0"/>
                </a:solidFill>
                <a:latin typeface="Comic Sans MS"/>
                <a:cs typeface="Segoe UI"/>
              </a:rPr>
              <a:t>Do your lines and picture show anything?</a:t>
            </a:r>
            <a:endParaRPr lang="en-GB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737104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266</Words>
  <Application>Microsoft Office PowerPoint</Application>
  <PresentationFormat>Widescreen</PresentationFormat>
  <Paragraphs>63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Segoe UI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Matts</dc:creator>
  <cp:lastModifiedBy>Miss A Matts</cp:lastModifiedBy>
  <cp:revision>182</cp:revision>
  <dcterms:created xsi:type="dcterms:W3CDTF">2013-07-15T20:26:40Z</dcterms:created>
  <dcterms:modified xsi:type="dcterms:W3CDTF">2020-10-20T08:28:02Z</dcterms:modified>
</cp:coreProperties>
</file>