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8" r:id="rId2"/>
    <p:sldId id="256" r:id="rId3"/>
    <p:sldId id="273" r:id="rId4"/>
    <p:sldId id="259" r:id="rId5"/>
    <p:sldId id="267" r:id="rId6"/>
    <p:sldId id="274" r:id="rId7"/>
    <p:sldId id="279" r:id="rId8"/>
    <p:sldId id="276" r:id="rId9"/>
    <p:sldId id="263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CC00CC"/>
    <a:srgbClr val="00FF9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E03C0A-5B74-8189-E10C-3564776EC64D}" v="4" dt="2019-10-15T08:07:21.6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-1230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99549-AB6A-4C79-B2E1-FCF9065B0A0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F8541-AA58-475D-B33E-E1B996206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69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137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16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8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8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0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1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26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2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7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21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66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0107-9595-4622-BB79-2E4901C08915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Knowledge Organiser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59" y="1154298"/>
            <a:ext cx="8720281" cy="4903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6699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783080" cy="6858000"/>
          </a:xfrm>
          <a:prstGeom prst="rect">
            <a:avLst/>
          </a:prstGeom>
          <a:solidFill>
            <a:srgbClr val="7030A0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0" y="135791"/>
            <a:ext cx="1783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Year </a:t>
            </a:r>
            <a:r>
              <a:rPr lang="en-GB" sz="2400" i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endParaRPr lang="en-GB" sz="2400" i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i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Autumn 2</a:t>
            </a:r>
          </a:p>
          <a:p>
            <a:r>
              <a:rPr lang="en-GB" sz="2400" i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Lesson 4</a:t>
            </a:r>
            <a:endParaRPr lang="en-GB" sz="2400" i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0" y="5980810"/>
            <a:ext cx="1486253" cy="6934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03636" y="135791"/>
            <a:ext cx="53287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rgbClr val="CC00CC"/>
                </a:solidFill>
                <a:latin typeface="Comic Sans MS" panose="030F0702030302020204" pitchFamily="66" charset="0"/>
              </a:rPr>
              <a:t>Unit </a:t>
            </a:r>
            <a:r>
              <a:rPr lang="en-US" sz="6000" dirty="0" smtClean="0">
                <a:solidFill>
                  <a:srgbClr val="CC00CC"/>
                </a:solidFill>
                <a:latin typeface="Comic Sans MS" panose="030F0702030302020204" pitchFamily="66" charset="0"/>
              </a:rPr>
              <a:t>Title</a:t>
            </a:r>
          </a:p>
          <a:p>
            <a:pPr algn="ctr"/>
            <a:r>
              <a:rPr lang="en-GB" sz="6000" dirty="0" smtClean="0"/>
              <a:t>Antonio </a:t>
            </a:r>
            <a:r>
              <a:rPr lang="en-GB" sz="6000" dirty="0"/>
              <a:t>Vivaldi</a:t>
            </a:r>
            <a:endParaRPr lang="en-US" sz="6000" dirty="0">
              <a:solidFill>
                <a:srgbClr val="CC00CC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Content Placeholder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074" y="2378868"/>
            <a:ext cx="3577582" cy="447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6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Let’s Listen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2365" y="2250862"/>
            <a:ext cx="8299269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2800" dirty="0"/>
              <a:t>https://</a:t>
            </a:r>
            <a:r>
              <a:rPr lang="en-GB" sz="2800" b="1" dirty="0"/>
              <a:t>www.youtube.com</a:t>
            </a:r>
            <a:r>
              <a:rPr lang="en-GB" sz="2800" dirty="0"/>
              <a:t>/watch?v=8x4GC0-Z0ZI</a:t>
            </a:r>
          </a:p>
          <a:p>
            <a:pPr algn="ctr"/>
            <a:endParaRPr lang="en-US" sz="2800" dirty="0" smtClean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US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6" name="Picture 2" descr="Related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5" t="11266" r="14534" b="15660"/>
          <a:stretch/>
        </p:blipFill>
        <p:spPr bwMode="auto">
          <a:xfrm>
            <a:off x="209928" y="733246"/>
            <a:ext cx="1228437" cy="139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941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622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Key Vocabulary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04800" y="1209964"/>
            <a:ext cx="845127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Vivaldi</a:t>
            </a:r>
          </a:p>
          <a:p>
            <a:r>
              <a:rPr lang="en-US" sz="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Concerto</a:t>
            </a:r>
          </a:p>
          <a:p>
            <a:r>
              <a:rPr lang="en-US" sz="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Winter</a:t>
            </a:r>
          </a:p>
          <a:p>
            <a:r>
              <a:rPr lang="en-US" sz="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Autumn</a:t>
            </a:r>
          </a:p>
          <a:p>
            <a:r>
              <a:rPr lang="en-US" sz="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Priest</a:t>
            </a:r>
          </a:p>
          <a:p>
            <a:r>
              <a:rPr lang="en-US" sz="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Italy</a:t>
            </a:r>
          </a:p>
          <a:p>
            <a:r>
              <a:rPr lang="en-US" sz="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Sonnet</a:t>
            </a:r>
          </a:p>
          <a:p>
            <a:endParaRPr lang="en-US" sz="2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23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36502"/>
              </p:ext>
            </p:extLst>
          </p:nvPr>
        </p:nvGraphicFramePr>
        <p:xfrm>
          <a:off x="0" y="4930"/>
          <a:ext cx="9139237" cy="6761466"/>
        </p:xfrm>
        <a:graphic>
          <a:graphicData uri="http://schemas.openxmlformats.org/drawingml/2006/table">
            <a:tbl>
              <a:tblPr/>
              <a:tblGrid>
                <a:gridCol w="91392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366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</a:t>
                      </a:r>
                      <a:r>
                        <a:rPr lang="en-GB" sz="2000" b="1" i="0" kern="1200" baseline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 to create and perform a musical soundscape.</a:t>
                      </a:r>
                      <a:endParaRPr lang="en-GB" sz="2800" b="1" i="0" kern="12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09902">
                <a:tc>
                  <a:txBody>
                    <a:bodyPr/>
                    <a:lstStyle/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Success Criteria: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</a:t>
                      </a:r>
                      <a:r>
                        <a:rPr lang="en-US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 how to play with dynamics.</a:t>
                      </a:r>
                      <a:endParaRPr lang="en-US" sz="18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</a:t>
                      </a:r>
                      <a:r>
                        <a:rPr lang="en-US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play as a group.</a:t>
                      </a:r>
                      <a:r>
                        <a:rPr lang="en-US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 that music can tell a story.</a:t>
                      </a: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GB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  <a:p>
                      <a:pPr algn="l"/>
                      <a:endParaRPr lang="en-US" sz="2400" b="1" dirty="0">
                        <a:solidFill>
                          <a:srgbClr val="CC00CC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60141" y="1872772"/>
            <a:ext cx="78295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228600">
                    <a:srgbClr val="4472C4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Here are today’s key words: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B61201F-5884-4E0D-909E-B70196069E6E}"/>
              </a:ext>
            </a:extLst>
          </p:cNvPr>
          <p:cNvSpPr txBox="1"/>
          <p:nvPr/>
        </p:nvSpPr>
        <p:spPr>
          <a:xfrm>
            <a:off x="265195" y="2259271"/>
            <a:ext cx="829926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Movement</a:t>
            </a:r>
          </a:p>
          <a:p>
            <a:r>
              <a:rPr lang="en-US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Sonnet</a:t>
            </a:r>
          </a:p>
          <a:p>
            <a:r>
              <a:rPr lang="en-US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soundscape</a:t>
            </a:r>
          </a:p>
          <a:p>
            <a:endParaRPr lang="en-US" sz="28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9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463A425-E253-4FAA-BA19-756A6A9DE425}"/>
              </a:ext>
            </a:extLst>
          </p:cNvPr>
          <p:cNvSpPr txBox="1"/>
          <p:nvPr/>
        </p:nvSpPr>
        <p:spPr>
          <a:xfrm>
            <a:off x="0" y="828035"/>
            <a:ext cx="8299269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b="1" u="sng" dirty="0" smtClean="0">
                <a:solidFill>
                  <a:srgbClr val="0000FF"/>
                </a:solidFill>
              </a:rPr>
              <a:t>In groups of 3-4 .</a:t>
            </a:r>
            <a:endParaRPr lang="en-GB" sz="2800" b="1" u="sng" dirty="0" smtClean="0">
              <a:solidFill>
                <a:srgbClr val="0000FF"/>
              </a:solidFill>
            </a:endParaRPr>
          </a:p>
          <a:p>
            <a:endParaRPr lang="en-US" sz="2800" b="1" u="sng" dirty="0">
              <a:solidFill>
                <a:srgbClr val="0000FF"/>
              </a:solidFill>
            </a:endParaRPr>
          </a:p>
          <a:p>
            <a:r>
              <a:rPr lang="en-US" sz="2800" b="1" dirty="0" smtClean="0">
                <a:solidFill>
                  <a:srgbClr val="0000FF"/>
                </a:solidFill>
              </a:rPr>
              <a:t>How did we create our soundscape?</a:t>
            </a:r>
          </a:p>
          <a:p>
            <a:r>
              <a:rPr lang="en-US" sz="2800" b="1" dirty="0" smtClean="0">
                <a:solidFill>
                  <a:srgbClr val="0000FF"/>
                </a:solidFill>
              </a:rPr>
              <a:t>What musical elements did we use?</a:t>
            </a:r>
          </a:p>
          <a:p>
            <a:endParaRPr lang="en-US" sz="2800" b="1" dirty="0">
              <a:solidFill>
                <a:srgbClr val="0000FF"/>
              </a:solidFill>
            </a:endParaRPr>
          </a:p>
          <a:p>
            <a:r>
              <a:rPr lang="en-US" sz="2800" b="1" dirty="0" smtClean="0">
                <a:solidFill>
                  <a:srgbClr val="0000FF"/>
                </a:solidFill>
              </a:rPr>
              <a:t>Pitch,</a:t>
            </a:r>
          </a:p>
          <a:p>
            <a:r>
              <a:rPr lang="en-US" sz="2800" b="1" dirty="0" smtClean="0">
                <a:solidFill>
                  <a:srgbClr val="0000FF"/>
                </a:solidFill>
              </a:rPr>
              <a:t>tempo, </a:t>
            </a:r>
          </a:p>
          <a:p>
            <a:r>
              <a:rPr lang="en-US" sz="2800" b="1" dirty="0" smtClean="0">
                <a:solidFill>
                  <a:srgbClr val="0000FF"/>
                </a:solidFill>
              </a:rPr>
              <a:t>dynamics,</a:t>
            </a:r>
          </a:p>
          <a:p>
            <a:r>
              <a:rPr lang="en-US" sz="2800" b="1" dirty="0" smtClean="0">
                <a:solidFill>
                  <a:srgbClr val="0000FF"/>
                </a:solidFill>
              </a:rPr>
              <a:t>texture.</a:t>
            </a:r>
          </a:p>
          <a:p>
            <a:endParaRPr lang="en-US" sz="2800" b="1" dirty="0">
              <a:solidFill>
                <a:srgbClr val="0000FF"/>
              </a:solidFill>
            </a:endParaRPr>
          </a:p>
          <a:p>
            <a:r>
              <a:rPr lang="en-US" sz="2800" b="1" dirty="0" smtClean="0">
                <a:solidFill>
                  <a:srgbClr val="0000FF"/>
                </a:solidFill>
              </a:rPr>
              <a:t>Which instruments can we use to replicate the sound of breaking ice?</a:t>
            </a:r>
          </a:p>
          <a:p>
            <a:endParaRPr lang="en-GB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87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463A425-E253-4FAA-BA19-756A6A9DE425}"/>
              </a:ext>
            </a:extLst>
          </p:cNvPr>
          <p:cNvSpPr txBox="1"/>
          <p:nvPr/>
        </p:nvSpPr>
        <p:spPr>
          <a:xfrm>
            <a:off x="0" y="828035"/>
            <a:ext cx="829926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solidFill>
                  <a:srgbClr val="0000FF"/>
                </a:solidFill>
              </a:rPr>
              <a:t>Whole </a:t>
            </a:r>
            <a:r>
              <a:rPr lang="en-GB" sz="2800" b="1" u="sng" dirty="0" smtClean="0">
                <a:solidFill>
                  <a:srgbClr val="0000FF"/>
                </a:solidFill>
              </a:rPr>
              <a:t>Class</a:t>
            </a:r>
          </a:p>
          <a:p>
            <a:endParaRPr lang="en-GB" sz="2800" b="1" u="sng" dirty="0" smtClean="0">
              <a:solidFill>
                <a:srgbClr val="0000FF"/>
              </a:solidFill>
            </a:endParaRPr>
          </a:p>
          <a:p>
            <a:r>
              <a:rPr lang="en-US" sz="2800" b="1" dirty="0" smtClean="0">
                <a:solidFill>
                  <a:srgbClr val="0000FF"/>
                </a:solidFill>
              </a:rPr>
              <a:t>Have a variety of shaking, scraping and tapping instruments.</a:t>
            </a:r>
            <a:endParaRPr lang="en-US" sz="2800" b="1" dirty="0">
              <a:solidFill>
                <a:srgbClr val="0000FF"/>
              </a:solidFill>
            </a:endParaRPr>
          </a:p>
          <a:p>
            <a:endParaRPr lang="en-US" sz="2800" b="1" dirty="0">
              <a:solidFill>
                <a:srgbClr val="0000FF"/>
              </a:solidFill>
            </a:endParaRPr>
          </a:p>
          <a:p>
            <a:r>
              <a:rPr lang="en-US" sz="2800" b="1" dirty="0" smtClean="0">
                <a:solidFill>
                  <a:srgbClr val="0000FF"/>
                </a:solidFill>
              </a:rPr>
              <a:t>Percussion instruments to be explored, modelled by the teacher. Show children how to play each instrument.</a:t>
            </a:r>
            <a:endParaRPr lang="en-GB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17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Task</a:t>
            </a:r>
            <a:endParaRPr lang="en-GB" sz="3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DDC5220-556B-49B5-BEE0-88926A88E75E}"/>
              </a:ext>
            </a:extLst>
          </p:cNvPr>
          <p:cNvSpPr txBox="1"/>
          <p:nvPr/>
        </p:nvSpPr>
        <p:spPr>
          <a:xfrm>
            <a:off x="551674" y="523235"/>
            <a:ext cx="8299269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GB" sz="2800" dirty="0" smtClean="0"/>
              <a:t>Choose instruments that suit your sound scape.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If </a:t>
            </a:r>
            <a:r>
              <a:rPr lang="en-GB" sz="2800" dirty="0"/>
              <a:t>we move too fast, we slip and fall to the </a:t>
            </a:r>
            <a:r>
              <a:rPr lang="en-GB" sz="2800" dirty="0" smtClean="0"/>
              <a:t>ground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/>
              <a:t>Again treading heavily on the </a:t>
            </a:r>
            <a:r>
              <a:rPr lang="en-GB" sz="2800" dirty="0" smtClean="0"/>
              <a:t>ice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/>
              <a:t>Until the ice breaks up and </a:t>
            </a:r>
            <a:r>
              <a:rPr lang="en-GB" sz="2800" dirty="0" smtClean="0"/>
              <a:t>dissolves</a:t>
            </a:r>
          </a:p>
          <a:p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/>
            </a:r>
            <a:br>
              <a:rPr lang="en-GB" sz="2800" dirty="0"/>
            </a:br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775855" y="2604655"/>
            <a:ext cx="7426036" cy="738909"/>
          </a:xfrm>
          <a:custGeom>
            <a:avLst/>
            <a:gdLst>
              <a:gd name="connsiteX0" fmla="*/ 0 w 7426036"/>
              <a:gd name="connsiteY0" fmla="*/ 240145 h 738909"/>
              <a:gd name="connsiteX1" fmla="*/ 27709 w 7426036"/>
              <a:gd name="connsiteY1" fmla="*/ 184727 h 738909"/>
              <a:gd name="connsiteX2" fmla="*/ 73890 w 7426036"/>
              <a:gd name="connsiteY2" fmla="*/ 110836 h 738909"/>
              <a:gd name="connsiteX3" fmla="*/ 129309 w 7426036"/>
              <a:gd name="connsiteY3" fmla="*/ 18472 h 738909"/>
              <a:gd name="connsiteX4" fmla="*/ 157018 w 7426036"/>
              <a:gd name="connsiteY4" fmla="*/ 0 h 738909"/>
              <a:gd name="connsiteX5" fmla="*/ 258618 w 7426036"/>
              <a:gd name="connsiteY5" fmla="*/ 9236 h 738909"/>
              <a:gd name="connsiteX6" fmla="*/ 286327 w 7426036"/>
              <a:gd name="connsiteY6" fmla="*/ 36945 h 738909"/>
              <a:gd name="connsiteX7" fmla="*/ 314036 w 7426036"/>
              <a:gd name="connsiteY7" fmla="*/ 55418 h 738909"/>
              <a:gd name="connsiteX8" fmla="*/ 350981 w 7426036"/>
              <a:gd name="connsiteY8" fmla="*/ 101600 h 738909"/>
              <a:gd name="connsiteX9" fmla="*/ 387927 w 7426036"/>
              <a:gd name="connsiteY9" fmla="*/ 157018 h 738909"/>
              <a:gd name="connsiteX10" fmla="*/ 406400 w 7426036"/>
              <a:gd name="connsiteY10" fmla="*/ 184727 h 738909"/>
              <a:gd name="connsiteX11" fmla="*/ 461818 w 7426036"/>
              <a:gd name="connsiteY11" fmla="*/ 221672 h 738909"/>
              <a:gd name="connsiteX12" fmla="*/ 544945 w 7426036"/>
              <a:gd name="connsiteY12" fmla="*/ 286327 h 738909"/>
              <a:gd name="connsiteX13" fmla="*/ 581890 w 7426036"/>
              <a:gd name="connsiteY13" fmla="*/ 314036 h 738909"/>
              <a:gd name="connsiteX14" fmla="*/ 618836 w 7426036"/>
              <a:gd name="connsiteY14" fmla="*/ 323272 h 738909"/>
              <a:gd name="connsiteX15" fmla="*/ 785090 w 7426036"/>
              <a:gd name="connsiteY15" fmla="*/ 314036 h 738909"/>
              <a:gd name="connsiteX16" fmla="*/ 877454 w 7426036"/>
              <a:gd name="connsiteY16" fmla="*/ 267854 h 738909"/>
              <a:gd name="connsiteX17" fmla="*/ 960581 w 7426036"/>
              <a:gd name="connsiteY17" fmla="*/ 203200 h 738909"/>
              <a:gd name="connsiteX18" fmla="*/ 1006763 w 7426036"/>
              <a:gd name="connsiteY18" fmla="*/ 147781 h 738909"/>
              <a:gd name="connsiteX19" fmla="*/ 1052945 w 7426036"/>
              <a:gd name="connsiteY19" fmla="*/ 83127 h 738909"/>
              <a:gd name="connsiteX20" fmla="*/ 1080654 w 7426036"/>
              <a:gd name="connsiteY20" fmla="*/ 55418 h 738909"/>
              <a:gd name="connsiteX21" fmla="*/ 1136072 w 7426036"/>
              <a:gd name="connsiteY21" fmla="*/ 36945 h 738909"/>
              <a:gd name="connsiteX22" fmla="*/ 1209963 w 7426036"/>
              <a:gd name="connsiteY22" fmla="*/ 46181 h 738909"/>
              <a:gd name="connsiteX23" fmla="*/ 1237672 w 7426036"/>
              <a:gd name="connsiteY23" fmla="*/ 73890 h 738909"/>
              <a:gd name="connsiteX24" fmla="*/ 1274618 w 7426036"/>
              <a:gd name="connsiteY24" fmla="*/ 129309 h 738909"/>
              <a:gd name="connsiteX25" fmla="*/ 1293090 w 7426036"/>
              <a:gd name="connsiteY25" fmla="*/ 157018 h 738909"/>
              <a:gd name="connsiteX26" fmla="*/ 1311563 w 7426036"/>
              <a:gd name="connsiteY26" fmla="*/ 212436 h 738909"/>
              <a:gd name="connsiteX27" fmla="*/ 1320800 w 7426036"/>
              <a:gd name="connsiteY27" fmla="*/ 240145 h 738909"/>
              <a:gd name="connsiteX28" fmla="*/ 1385454 w 7426036"/>
              <a:gd name="connsiteY28" fmla="*/ 286327 h 738909"/>
              <a:gd name="connsiteX29" fmla="*/ 1413163 w 7426036"/>
              <a:gd name="connsiteY29" fmla="*/ 304800 h 738909"/>
              <a:gd name="connsiteX30" fmla="*/ 1450109 w 7426036"/>
              <a:gd name="connsiteY30" fmla="*/ 314036 h 738909"/>
              <a:gd name="connsiteX31" fmla="*/ 1477818 w 7426036"/>
              <a:gd name="connsiteY31" fmla="*/ 323272 h 738909"/>
              <a:gd name="connsiteX32" fmla="*/ 1616363 w 7426036"/>
              <a:gd name="connsiteY32" fmla="*/ 277090 h 738909"/>
              <a:gd name="connsiteX33" fmla="*/ 1634836 w 7426036"/>
              <a:gd name="connsiteY33" fmla="*/ 249381 h 738909"/>
              <a:gd name="connsiteX34" fmla="*/ 1662545 w 7426036"/>
              <a:gd name="connsiteY34" fmla="*/ 193963 h 738909"/>
              <a:gd name="connsiteX35" fmla="*/ 1671781 w 7426036"/>
              <a:gd name="connsiteY35" fmla="*/ 166254 h 738909"/>
              <a:gd name="connsiteX36" fmla="*/ 1681018 w 7426036"/>
              <a:gd name="connsiteY36" fmla="*/ 129309 h 738909"/>
              <a:gd name="connsiteX37" fmla="*/ 1717963 w 7426036"/>
              <a:gd name="connsiteY37" fmla="*/ 73890 h 738909"/>
              <a:gd name="connsiteX38" fmla="*/ 1745672 w 7426036"/>
              <a:gd name="connsiteY38" fmla="*/ 64654 h 738909"/>
              <a:gd name="connsiteX39" fmla="*/ 1893454 w 7426036"/>
              <a:gd name="connsiteY39" fmla="*/ 101600 h 738909"/>
              <a:gd name="connsiteX40" fmla="*/ 1948872 w 7426036"/>
              <a:gd name="connsiteY40" fmla="*/ 184727 h 738909"/>
              <a:gd name="connsiteX41" fmla="*/ 1967345 w 7426036"/>
              <a:gd name="connsiteY41" fmla="*/ 212436 h 738909"/>
              <a:gd name="connsiteX42" fmla="*/ 1995054 w 7426036"/>
              <a:gd name="connsiteY42" fmla="*/ 304800 h 738909"/>
              <a:gd name="connsiteX43" fmla="*/ 2004290 w 7426036"/>
              <a:gd name="connsiteY43" fmla="*/ 332509 h 738909"/>
              <a:gd name="connsiteX44" fmla="*/ 2032000 w 7426036"/>
              <a:gd name="connsiteY44" fmla="*/ 341745 h 738909"/>
              <a:gd name="connsiteX45" fmla="*/ 2050472 w 7426036"/>
              <a:gd name="connsiteY45" fmla="*/ 369454 h 738909"/>
              <a:gd name="connsiteX46" fmla="*/ 2105890 w 7426036"/>
              <a:gd name="connsiteY46" fmla="*/ 397163 h 738909"/>
              <a:gd name="connsiteX47" fmla="*/ 2207490 w 7426036"/>
              <a:gd name="connsiteY47" fmla="*/ 424872 h 738909"/>
              <a:gd name="connsiteX48" fmla="*/ 2244436 w 7426036"/>
              <a:gd name="connsiteY48" fmla="*/ 443345 h 738909"/>
              <a:gd name="connsiteX49" fmla="*/ 2392218 w 7426036"/>
              <a:gd name="connsiteY49" fmla="*/ 434109 h 738909"/>
              <a:gd name="connsiteX50" fmla="*/ 2484581 w 7426036"/>
              <a:gd name="connsiteY50" fmla="*/ 397163 h 738909"/>
              <a:gd name="connsiteX51" fmla="*/ 2660072 w 7426036"/>
              <a:gd name="connsiteY51" fmla="*/ 314036 h 738909"/>
              <a:gd name="connsiteX52" fmla="*/ 2697018 w 7426036"/>
              <a:gd name="connsiteY52" fmla="*/ 304800 h 738909"/>
              <a:gd name="connsiteX53" fmla="*/ 2715490 w 7426036"/>
              <a:gd name="connsiteY53" fmla="*/ 277090 h 738909"/>
              <a:gd name="connsiteX54" fmla="*/ 2770909 w 7426036"/>
              <a:gd name="connsiteY54" fmla="*/ 258618 h 738909"/>
              <a:gd name="connsiteX55" fmla="*/ 2789381 w 7426036"/>
              <a:gd name="connsiteY55" fmla="*/ 230909 h 738909"/>
              <a:gd name="connsiteX56" fmla="*/ 2817090 w 7426036"/>
              <a:gd name="connsiteY56" fmla="*/ 221672 h 738909"/>
              <a:gd name="connsiteX57" fmla="*/ 2863272 w 7426036"/>
              <a:gd name="connsiteY57" fmla="*/ 175490 h 738909"/>
              <a:gd name="connsiteX58" fmla="*/ 2909454 w 7426036"/>
              <a:gd name="connsiteY58" fmla="*/ 110836 h 738909"/>
              <a:gd name="connsiteX59" fmla="*/ 2937163 w 7426036"/>
              <a:gd name="connsiteY59" fmla="*/ 101600 h 738909"/>
              <a:gd name="connsiteX60" fmla="*/ 2964872 w 7426036"/>
              <a:gd name="connsiteY60" fmla="*/ 73890 h 738909"/>
              <a:gd name="connsiteX61" fmla="*/ 3020290 w 7426036"/>
              <a:gd name="connsiteY61" fmla="*/ 36945 h 738909"/>
              <a:gd name="connsiteX62" fmla="*/ 3214254 w 7426036"/>
              <a:gd name="connsiteY62" fmla="*/ 55418 h 738909"/>
              <a:gd name="connsiteX63" fmla="*/ 3241963 w 7426036"/>
              <a:gd name="connsiteY63" fmla="*/ 73890 h 738909"/>
              <a:gd name="connsiteX64" fmla="*/ 3269672 w 7426036"/>
              <a:gd name="connsiteY64" fmla="*/ 83127 h 738909"/>
              <a:gd name="connsiteX65" fmla="*/ 3362036 w 7426036"/>
              <a:gd name="connsiteY65" fmla="*/ 166254 h 738909"/>
              <a:gd name="connsiteX66" fmla="*/ 3398981 w 7426036"/>
              <a:gd name="connsiteY66" fmla="*/ 221672 h 738909"/>
              <a:gd name="connsiteX67" fmla="*/ 3482109 w 7426036"/>
              <a:gd name="connsiteY67" fmla="*/ 295563 h 738909"/>
              <a:gd name="connsiteX68" fmla="*/ 3509818 w 7426036"/>
              <a:gd name="connsiteY68" fmla="*/ 323272 h 738909"/>
              <a:gd name="connsiteX69" fmla="*/ 3565236 w 7426036"/>
              <a:gd name="connsiteY69" fmla="*/ 369454 h 738909"/>
              <a:gd name="connsiteX70" fmla="*/ 3620654 w 7426036"/>
              <a:gd name="connsiteY70" fmla="*/ 406400 h 738909"/>
              <a:gd name="connsiteX71" fmla="*/ 3657600 w 7426036"/>
              <a:gd name="connsiteY71" fmla="*/ 443345 h 738909"/>
              <a:gd name="connsiteX72" fmla="*/ 3713018 w 7426036"/>
              <a:gd name="connsiteY72" fmla="*/ 489527 h 738909"/>
              <a:gd name="connsiteX73" fmla="*/ 3786909 w 7426036"/>
              <a:gd name="connsiteY73" fmla="*/ 544945 h 738909"/>
              <a:gd name="connsiteX74" fmla="*/ 3814618 w 7426036"/>
              <a:gd name="connsiteY74" fmla="*/ 563418 h 738909"/>
              <a:gd name="connsiteX75" fmla="*/ 3833090 w 7426036"/>
              <a:gd name="connsiteY75" fmla="*/ 591127 h 738909"/>
              <a:gd name="connsiteX76" fmla="*/ 3897745 w 7426036"/>
              <a:gd name="connsiteY76" fmla="*/ 628072 h 738909"/>
              <a:gd name="connsiteX77" fmla="*/ 4008581 w 7426036"/>
              <a:gd name="connsiteY77" fmla="*/ 711200 h 738909"/>
              <a:gd name="connsiteX78" fmla="*/ 4073236 w 7426036"/>
              <a:gd name="connsiteY78" fmla="*/ 738909 h 738909"/>
              <a:gd name="connsiteX79" fmla="*/ 5329381 w 7426036"/>
              <a:gd name="connsiteY79" fmla="*/ 729672 h 738909"/>
              <a:gd name="connsiteX80" fmla="*/ 5458690 w 7426036"/>
              <a:gd name="connsiteY80" fmla="*/ 720436 h 738909"/>
              <a:gd name="connsiteX81" fmla="*/ 5865090 w 7426036"/>
              <a:gd name="connsiteY81" fmla="*/ 683490 h 738909"/>
              <a:gd name="connsiteX82" fmla="*/ 5938981 w 7426036"/>
              <a:gd name="connsiteY82" fmla="*/ 674254 h 738909"/>
              <a:gd name="connsiteX83" fmla="*/ 5985163 w 7426036"/>
              <a:gd name="connsiteY83" fmla="*/ 665018 h 738909"/>
              <a:gd name="connsiteX84" fmla="*/ 6105236 w 7426036"/>
              <a:gd name="connsiteY84" fmla="*/ 655781 h 738909"/>
              <a:gd name="connsiteX85" fmla="*/ 6363854 w 7426036"/>
              <a:gd name="connsiteY85" fmla="*/ 628072 h 738909"/>
              <a:gd name="connsiteX86" fmla="*/ 6640945 w 7426036"/>
              <a:gd name="connsiteY86" fmla="*/ 609600 h 738909"/>
              <a:gd name="connsiteX87" fmla="*/ 6696363 w 7426036"/>
              <a:gd name="connsiteY87" fmla="*/ 600363 h 738909"/>
              <a:gd name="connsiteX88" fmla="*/ 6834909 w 7426036"/>
              <a:gd name="connsiteY88" fmla="*/ 581890 h 738909"/>
              <a:gd name="connsiteX89" fmla="*/ 6918036 w 7426036"/>
              <a:gd name="connsiteY89" fmla="*/ 554181 h 738909"/>
              <a:gd name="connsiteX90" fmla="*/ 7426036 w 7426036"/>
              <a:gd name="connsiteY90" fmla="*/ 535709 h 738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7426036" h="738909">
                <a:moveTo>
                  <a:pt x="0" y="240145"/>
                </a:moveTo>
                <a:cubicBezTo>
                  <a:pt x="9236" y="221672"/>
                  <a:pt x="19766" y="203791"/>
                  <a:pt x="27709" y="184727"/>
                </a:cubicBezTo>
                <a:cubicBezTo>
                  <a:pt x="57301" y="113704"/>
                  <a:pt x="25641" y="143003"/>
                  <a:pt x="73890" y="110836"/>
                </a:cubicBezTo>
                <a:cubicBezTo>
                  <a:pt x="85011" y="88594"/>
                  <a:pt x="112589" y="29618"/>
                  <a:pt x="129309" y="18472"/>
                </a:cubicBezTo>
                <a:lnTo>
                  <a:pt x="157018" y="0"/>
                </a:lnTo>
                <a:cubicBezTo>
                  <a:pt x="190885" y="3079"/>
                  <a:pt x="225920" y="-106"/>
                  <a:pt x="258618" y="9236"/>
                </a:cubicBezTo>
                <a:cubicBezTo>
                  <a:pt x="271178" y="12824"/>
                  <a:pt x="276292" y="28583"/>
                  <a:pt x="286327" y="36945"/>
                </a:cubicBezTo>
                <a:cubicBezTo>
                  <a:pt x="294855" y="44052"/>
                  <a:pt x="304800" y="49260"/>
                  <a:pt x="314036" y="55418"/>
                </a:cubicBezTo>
                <a:cubicBezTo>
                  <a:pt x="334834" y="117816"/>
                  <a:pt x="305990" y="50182"/>
                  <a:pt x="350981" y="101600"/>
                </a:cubicBezTo>
                <a:cubicBezTo>
                  <a:pt x="365601" y="118308"/>
                  <a:pt x="375612" y="138545"/>
                  <a:pt x="387927" y="157018"/>
                </a:cubicBezTo>
                <a:cubicBezTo>
                  <a:pt x="394085" y="166254"/>
                  <a:pt x="397164" y="178569"/>
                  <a:pt x="406400" y="184727"/>
                </a:cubicBezTo>
                <a:cubicBezTo>
                  <a:pt x="424873" y="197042"/>
                  <a:pt x="446119" y="205973"/>
                  <a:pt x="461818" y="221672"/>
                </a:cubicBezTo>
                <a:cubicBezTo>
                  <a:pt x="518225" y="278079"/>
                  <a:pt x="456564" y="220041"/>
                  <a:pt x="544945" y="286327"/>
                </a:cubicBezTo>
                <a:cubicBezTo>
                  <a:pt x="557260" y="295563"/>
                  <a:pt x="568121" y="307152"/>
                  <a:pt x="581890" y="314036"/>
                </a:cubicBezTo>
                <a:cubicBezTo>
                  <a:pt x="593244" y="319713"/>
                  <a:pt x="606521" y="320193"/>
                  <a:pt x="618836" y="323272"/>
                </a:cubicBezTo>
                <a:cubicBezTo>
                  <a:pt x="674254" y="320193"/>
                  <a:pt x="730819" y="325666"/>
                  <a:pt x="785090" y="314036"/>
                </a:cubicBezTo>
                <a:cubicBezTo>
                  <a:pt x="818748" y="306824"/>
                  <a:pt x="848813" y="286948"/>
                  <a:pt x="877454" y="267854"/>
                </a:cubicBezTo>
                <a:cubicBezTo>
                  <a:pt x="916073" y="242109"/>
                  <a:pt x="933452" y="235756"/>
                  <a:pt x="960581" y="203200"/>
                </a:cubicBezTo>
                <a:cubicBezTo>
                  <a:pt x="1024877" y="126045"/>
                  <a:pt x="925812" y="228732"/>
                  <a:pt x="1006763" y="147781"/>
                </a:cubicBezTo>
                <a:cubicBezTo>
                  <a:pt x="1028315" y="83127"/>
                  <a:pt x="1006763" y="98520"/>
                  <a:pt x="1052945" y="83127"/>
                </a:cubicBezTo>
                <a:cubicBezTo>
                  <a:pt x="1062181" y="73891"/>
                  <a:pt x="1069236" y="61762"/>
                  <a:pt x="1080654" y="55418"/>
                </a:cubicBezTo>
                <a:cubicBezTo>
                  <a:pt x="1097676" y="45962"/>
                  <a:pt x="1136072" y="36945"/>
                  <a:pt x="1136072" y="36945"/>
                </a:cubicBezTo>
                <a:cubicBezTo>
                  <a:pt x="1160702" y="40024"/>
                  <a:pt x="1186635" y="37698"/>
                  <a:pt x="1209963" y="46181"/>
                </a:cubicBezTo>
                <a:cubicBezTo>
                  <a:pt x="1222239" y="50645"/>
                  <a:pt x="1229653" y="63579"/>
                  <a:pt x="1237672" y="73890"/>
                </a:cubicBezTo>
                <a:cubicBezTo>
                  <a:pt x="1251303" y="91415"/>
                  <a:pt x="1262303" y="110836"/>
                  <a:pt x="1274618" y="129309"/>
                </a:cubicBezTo>
                <a:cubicBezTo>
                  <a:pt x="1280775" y="138545"/>
                  <a:pt x="1289580" y="146487"/>
                  <a:pt x="1293090" y="157018"/>
                </a:cubicBezTo>
                <a:lnTo>
                  <a:pt x="1311563" y="212436"/>
                </a:lnTo>
                <a:cubicBezTo>
                  <a:pt x="1314642" y="221672"/>
                  <a:pt x="1313916" y="233261"/>
                  <a:pt x="1320800" y="240145"/>
                </a:cubicBezTo>
                <a:cubicBezTo>
                  <a:pt x="1365934" y="285279"/>
                  <a:pt x="1328721" y="253907"/>
                  <a:pt x="1385454" y="286327"/>
                </a:cubicBezTo>
                <a:cubicBezTo>
                  <a:pt x="1395092" y="291835"/>
                  <a:pt x="1402960" y="300427"/>
                  <a:pt x="1413163" y="304800"/>
                </a:cubicBezTo>
                <a:cubicBezTo>
                  <a:pt x="1424831" y="309800"/>
                  <a:pt x="1437903" y="310549"/>
                  <a:pt x="1450109" y="314036"/>
                </a:cubicBezTo>
                <a:cubicBezTo>
                  <a:pt x="1459470" y="316711"/>
                  <a:pt x="1468582" y="320193"/>
                  <a:pt x="1477818" y="323272"/>
                </a:cubicBezTo>
                <a:cubicBezTo>
                  <a:pt x="1627488" y="311759"/>
                  <a:pt x="1574495" y="350359"/>
                  <a:pt x="1616363" y="277090"/>
                </a:cubicBezTo>
                <a:cubicBezTo>
                  <a:pt x="1621871" y="267452"/>
                  <a:pt x="1628678" y="258617"/>
                  <a:pt x="1634836" y="249381"/>
                </a:cubicBezTo>
                <a:cubicBezTo>
                  <a:pt x="1658051" y="179734"/>
                  <a:pt x="1626735" y="265582"/>
                  <a:pt x="1662545" y="193963"/>
                </a:cubicBezTo>
                <a:cubicBezTo>
                  <a:pt x="1666899" y="185255"/>
                  <a:pt x="1669106" y="175615"/>
                  <a:pt x="1671781" y="166254"/>
                </a:cubicBezTo>
                <a:cubicBezTo>
                  <a:pt x="1675268" y="154048"/>
                  <a:pt x="1675341" y="140663"/>
                  <a:pt x="1681018" y="129309"/>
                </a:cubicBezTo>
                <a:cubicBezTo>
                  <a:pt x="1690947" y="109451"/>
                  <a:pt x="1696901" y="80911"/>
                  <a:pt x="1717963" y="73890"/>
                </a:cubicBezTo>
                <a:lnTo>
                  <a:pt x="1745672" y="64654"/>
                </a:lnTo>
                <a:cubicBezTo>
                  <a:pt x="1838029" y="71758"/>
                  <a:pt x="1850617" y="46524"/>
                  <a:pt x="1893454" y="101600"/>
                </a:cubicBezTo>
                <a:cubicBezTo>
                  <a:pt x="1893474" y="101625"/>
                  <a:pt x="1939627" y="170859"/>
                  <a:pt x="1948872" y="184727"/>
                </a:cubicBezTo>
                <a:lnTo>
                  <a:pt x="1967345" y="212436"/>
                </a:lnTo>
                <a:cubicBezTo>
                  <a:pt x="1984142" y="330016"/>
                  <a:pt x="1961450" y="237592"/>
                  <a:pt x="1995054" y="304800"/>
                </a:cubicBezTo>
                <a:cubicBezTo>
                  <a:pt x="1999408" y="313508"/>
                  <a:pt x="1997406" y="325625"/>
                  <a:pt x="2004290" y="332509"/>
                </a:cubicBezTo>
                <a:cubicBezTo>
                  <a:pt x="2011175" y="339393"/>
                  <a:pt x="2022763" y="338666"/>
                  <a:pt x="2032000" y="341745"/>
                </a:cubicBezTo>
                <a:cubicBezTo>
                  <a:pt x="2038157" y="350981"/>
                  <a:pt x="2041592" y="362794"/>
                  <a:pt x="2050472" y="369454"/>
                </a:cubicBezTo>
                <a:cubicBezTo>
                  <a:pt x="2066994" y="381846"/>
                  <a:pt x="2087088" y="388617"/>
                  <a:pt x="2105890" y="397163"/>
                </a:cubicBezTo>
                <a:cubicBezTo>
                  <a:pt x="2157416" y="420584"/>
                  <a:pt x="2149322" y="415178"/>
                  <a:pt x="2207490" y="424872"/>
                </a:cubicBezTo>
                <a:cubicBezTo>
                  <a:pt x="2219805" y="431030"/>
                  <a:pt x="2230684" y="442657"/>
                  <a:pt x="2244436" y="443345"/>
                </a:cubicBezTo>
                <a:cubicBezTo>
                  <a:pt x="2293731" y="445810"/>
                  <a:pt x="2343749" y="443430"/>
                  <a:pt x="2392218" y="434109"/>
                </a:cubicBezTo>
                <a:cubicBezTo>
                  <a:pt x="2424781" y="427847"/>
                  <a:pt x="2454437" y="410979"/>
                  <a:pt x="2484581" y="397163"/>
                </a:cubicBezTo>
                <a:cubicBezTo>
                  <a:pt x="2535796" y="373690"/>
                  <a:pt x="2601117" y="333688"/>
                  <a:pt x="2660072" y="314036"/>
                </a:cubicBezTo>
                <a:cubicBezTo>
                  <a:pt x="2672115" y="310022"/>
                  <a:pt x="2684703" y="307879"/>
                  <a:pt x="2697018" y="304800"/>
                </a:cubicBezTo>
                <a:cubicBezTo>
                  <a:pt x="2703175" y="295563"/>
                  <a:pt x="2706077" y="282973"/>
                  <a:pt x="2715490" y="277090"/>
                </a:cubicBezTo>
                <a:cubicBezTo>
                  <a:pt x="2732002" y="266770"/>
                  <a:pt x="2770909" y="258618"/>
                  <a:pt x="2770909" y="258618"/>
                </a:cubicBezTo>
                <a:cubicBezTo>
                  <a:pt x="2777066" y="249382"/>
                  <a:pt x="2780713" y="237844"/>
                  <a:pt x="2789381" y="230909"/>
                </a:cubicBezTo>
                <a:cubicBezTo>
                  <a:pt x="2796983" y="224827"/>
                  <a:pt x="2810206" y="228556"/>
                  <a:pt x="2817090" y="221672"/>
                </a:cubicBezTo>
                <a:cubicBezTo>
                  <a:pt x="2874157" y="164605"/>
                  <a:pt x="2798289" y="197152"/>
                  <a:pt x="2863272" y="175490"/>
                </a:cubicBezTo>
                <a:cubicBezTo>
                  <a:pt x="2877719" y="146598"/>
                  <a:pt x="2881371" y="129558"/>
                  <a:pt x="2909454" y="110836"/>
                </a:cubicBezTo>
                <a:cubicBezTo>
                  <a:pt x="2917555" y="105436"/>
                  <a:pt x="2927927" y="104679"/>
                  <a:pt x="2937163" y="101600"/>
                </a:cubicBezTo>
                <a:cubicBezTo>
                  <a:pt x="2946399" y="92363"/>
                  <a:pt x="2954561" y="81910"/>
                  <a:pt x="2964872" y="73890"/>
                </a:cubicBezTo>
                <a:cubicBezTo>
                  <a:pt x="2982397" y="60260"/>
                  <a:pt x="3020290" y="36945"/>
                  <a:pt x="3020290" y="36945"/>
                </a:cubicBezTo>
                <a:cubicBezTo>
                  <a:pt x="3024487" y="37178"/>
                  <a:pt x="3164022" y="30302"/>
                  <a:pt x="3214254" y="55418"/>
                </a:cubicBezTo>
                <a:cubicBezTo>
                  <a:pt x="3224183" y="60382"/>
                  <a:pt x="3232034" y="68926"/>
                  <a:pt x="3241963" y="73890"/>
                </a:cubicBezTo>
                <a:cubicBezTo>
                  <a:pt x="3250671" y="78244"/>
                  <a:pt x="3260964" y="78773"/>
                  <a:pt x="3269672" y="83127"/>
                </a:cubicBezTo>
                <a:cubicBezTo>
                  <a:pt x="3300691" y="98637"/>
                  <a:pt x="3350070" y="148304"/>
                  <a:pt x="3362036" y="166254"/>
                </a:cubicBezTo>
                <a:cubicBezTo>
                  <a:pt x="3374351" y="184727"/>
                  <a:pt x="3380508" y="209357"/>
                  <a:pt x="3398981" y="221672"/>
                </a:cubicBezTo>
                <a:cubicBezTo>
                  <a:pt x="3448426" y="254636"/>
                  <a:pt x="3418842" y="232296"/>
                  <a:pt x="3482109" y="295563"/>
                </a:cubicBezTo>
                <a:cubicBezTo>
                  <a:pt x="3491345" y="304799"/>
                  <a:pt x="3498950" y="316026"/>
                  <a:pt x="3509818" y="323272"/>
                </a:cubicBezTo>
                <a:cubicBezTo>
                  <a:pt x="3608833" y="389283"/>
                  <a:pt x="3458561" y="286484"/>
                  <a:pt x="3565236" y="369454"/>
                </a:cubicBezTo>
                <a:cubicBezTo>
                  <a:pt x="3582761" y="383084"/>
                  <a:pt x="3603318" y="392531"/>
                  <a:pt x="3620654" y="406400"/>
                </a:cubicBezTo>
                <a:cubicBezTo>
                  <a:pt x="3634254" y="417280"/>
                  <a:pt x="3644655" y="431694"/>
                  <a:pt x="3657600" y="443345"/>
                </a:cubicBezTo>
                <a:cubicBezTo>
                  <a:pt x="3675473" y="459431"/>
                  <a:pt x="3695225" y="473352"/>
                  <a:pt x="3713018" y="489527"/>
                </a:cubicBezTo>
                <a:cubicBezTo>
                  <a:pt x="3774463" y="545386"/>
                  <a:pt x="3734800" y="527576"/>
                  <a:pt x="3786909" y="544945"/>
                </a:cubicBezTo>
                <a:cubicBezTo>
                  <a:pt x="3796145" y="551103"/>
                  <a:pt x="3806769" y="555568"/>
                  <a:pt x="3814618" y="563418"/>
                </a:cubicBezTo>
                <a:cubicBezTo>
                  <a:pt x="3822467" y="571267"/>
                  <a:pt x="3824328" y="584312"/>
                  <a:pt x="3833090" y="591127"/>
                </a:cubicBezTo>
                <a:cubicBezTo>
                  <a:pt x="3852683" y="606366"/>
                  <a:pt x="3877291" y="614010"/>
                  <a:pt x="3897745" y="628072"/>
                </a:cubicBezTo>
                <a:cubicBezTo>
                  <a:pt x="3913401" y="638835"/>
                  <a:pt x="3975771" y="692452"/>
                  <a:pt x="4008581" y="711200"/>
                </a:cubicBezTo>
                <a:cubicBezTo>
                  <a:pt x="4040534" y="729458"/>
                  <a:pt x="4042153" y="728547"/>
                  <a:pt x="4073236" y="738909"/>
                </a:cubicBezTo>
                <a:lnTo>
                  <a:pt x="5329381" y="729672"/>
                </a:lnTo>
                <a:cubicBezTo>
                  <a:pt x="5372590" y="729096"/>
                  <a:pt x="5415604" y="723750"/>
                  <a:pt x="5458690" y="720436"/>
                </a:cubicBezTo>
                <a:cubicBezTo>
                  <a:pt x="5665534" y="704525"/>
                  <a:pt x="5675804" y="704522"/>
                  <a:pt x="5865090" y="683490"/>
                </a:cubicBezTo>
                <a:cubicBezTo>
                  <a:pt x="5889760" y="680749"/>
                  <a:pt x="5914448" y="678028"/>
                  <a:pt x="5938981" y="674254"/>
                </a:cubicBezTo>
                <a:cubicBezTo>
                  <a:pt x="5954497" y="671867"/>
                  <a:pt x="5969560" y="666752"/>
                  <a:pt x="5985163" y="665018"/>
                </a:cubicBezTo>
                <a:cubicBezTo>
                  <a:pt x="6025060" y="660585"/>
                  <a:pt x="6065293" y="659775"/>
                  <a:pt x="6105236" y="655781"/>
                </a:cubicBezTo>
                <a:cubicBezTo>
                  <a:pt x="6250987" y="641206"/>
                  <a:pt x="6238834" y="637002"/>
                  <a:pt x="6363854" y="628072"/>
                </a:cubicBezTo>
                <a:cubicBezTo>
                  <a:pt x="7013571" y="581663"/>
                  <a:pt x="6122046" y="649514"/>
                  <a:pt x="6640945" y="609600"/>
                </a:cubicBezTo>
                <a:cubicBezTo>
                  <a:pt x="6659418" y="606521"/>
                  <a:pt x="6677780" y="602686"/>
                  <a:pt x="6696363" y="600363"/>
                </a:cubicBezTo>
                <a:cubicBezTo>
                  <a:pt x="6733605" y="595708"/>
                  <a:pt x="6794280" y="594079"/>
                  <a:pt x="6834909" y="581890"/>
                </a:cubicBezTo>
                <a:cubicBezTo>
                  <a:pt x="6865907" y="572590"/>
                  <a:pt x="6885655" y="556806"/>
                  <a:pt x="6918036" y="554181"/>
                </a:cubicBezTo>
                <a:cubicBezTo>
                  <a:pt x="7196393" y="531612"/>
                  <a:pt x="7183636" y="535709"/>
                  <a:pt x="7426036" y="53570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74254" y="3869977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581563" y="385615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488873" y="393926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ightning Bolt 11"/>
          <p:cNvSpPr/>
          <p:nvPr/>
        </p:nvSpPr>
        <p:spPr>
          <a:xfrm>
            <a:off x="674254" y="5271111"/>
            <a:ext cx="914400" cy="914400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reeform 14"/>
          <p:cNvSpPr/>
          <p:nvPr/>
        </p:nvSpPr>
        <p:spPr>
          <a:xfrm>
            <a:off x="1773382" y="5394036"/>
            <a:ext cx="4904509" cy="946211"/>
          </a:xfrm>
          <a:custGeom>
            <a:avLst/>
            <a:gdLst>
              <a:gd name="connsiteX0" fmla="*/ 0 w 4904509"/>
              <a:gd name="connsiteY0" fmla="*/ 434109 h 946211"/>
              <a:gd name="connsiteX1" fmla="*/ 27709 w 4904509"/>
              <a:gd name="connsiteY1" fmla="*/ 387928 h 946211"/>
              <a:gd name="connsiteX2" fmla="*/ 46182 w 4904509"/>
              <a:gd name="connsiteY2" fmla="*/ 341746 h 946211"/>
              <a:gd name="connsiteX3" fmla="*/ 101600 w 4904509"/>
              <a:gd name="connsiteY3" fmla="*/ 258619 h 946211"/>
              <a:gd name="connsiteX4" fmla="*/ 175491 w 4904509"/>
              <a:gd name="connsiteY4" fmla="*/ 157019 h 946211"/>
              <a:gd name="connsiteX5" fmla="*/ 203200 w 4904509"/>
              <a:gd name="connsiteY5" fmla="*/ 138546 h 946211"/>
              <a:gd name="connsiteX6" fmla="*/ 304800 w 4904509"/>
              <a:gd name="connsiteY6" fmla="*/ 184728 h 946211"/>
              <a:gd name="connsiteX7" fmla="*/ 387927 w 4904509"/>
              <a:gd name="connsiteY7" fmla="*/ 230909 h 946211"/>
              <a:gd name="connsiteX8" fmla="*/ 526473 w 4904509"/>
              <a:gd name="connsiteY8" fmla="*/ 323273 h 946211"/>
              <a:gd name="connsiteX9" fmla="*/ 637309 w 4904509"/>
              <a:gd name="connsiteY9" fmla="*/ 397164 h 946211"/>
              <a:gd name="connsiteX10" fmla="*/ 729673 w 4904509"/>
              <a:gd name="connsiteY10" fmla="*/ 452582 h 946211"/>
              <a:gd name="connsiteX11" fmla="*/ 775854 w 4904509"/>
              <a:gd name="connsiteY11" fmla="*/ 471055 h 946211"/>
              <a:gd name="connsiteX12" fmla="*/ 822036 w 4904509"/>
              <a:gd name="connsiteY12" fmla="*/ 406400 h 946211"/>
              <a:gd name="connsiteX13" fmla="*/ 831273 w 4904509"/>
              <a:gd name="connsiteY13" fmla="*/ 378691 h 946211"/>
              <a:gd name="connsiteX14" fmla="*/ 868218 w 4904509"/>
              <a:gd name="connsiteY14" fmla="*/ 341746 h 946211"/>
              <a:gd name="connsiteX15" fmla="*/ 979054 w 4904509"/>
              <a:gd name="connsiteY15" fmla="*/ 193964 h 946211"/>
              <a:gd name="connsiteX16" fmla="*/ 1034473 w 4904509"/>
              <a:gd name="connsiteY16" fmla="*/ 138546 h 946211"/>
              <a:gd name="connsiteX17" fmla="*/ 1071418 w 4904509"/>
              <a:gd name="connsiteY17" fmla="*/ 147782 h 946211"/>
              <a:gd name="connsiteX18" fmla="*/ 1136073 w 4904509"/>
              <a:gd name="connsiteY18" fmla="*/ 203200 h 946211"/>
              <a:gd name="connsiteX19" fmla="*/ 1209963 w 4904509"/>
              <a:gd name="connsiteY19" fmla="*/ 258619 h 946211"/>
              <a:gd name="connsiteX20" fmla="*/ 1265382 w 4904509"/>
              <a:gd name="connsiteY20" fmla="*/ 314037 h 946211"/>
              <a:gd name="connsiteX21" fmla="*/ 1283854 w 4904509"/>
              <a:gd name="connsiteY21" fmla="*/ 341746 h 946211"/>
              <a:gd name="connsiteX22" fmla="*/ 1339273 w 4904509"/>
              <a:gd name="connsiteY22" fmla="*/ 369455 h 946211"/>
              <a:gd name="connsiteX23" fmla="*/ 1403927 w 4904509"/>
              <a:gd name="connsiteY23" fmla="*/ 434109 h 946211"/>
              <a:gd name="connsiteX24" fmla="*/ 1607127 w 4904509"/>
              <a:gd name="connsiteY24" fmla="*/ 323273 h 946211"/>
              <a:gd name="connsiteX25" fmla="*/ 1773382 w 4904509"/>
              <a:gd name="connsiteY25" fmla="*/ 147782 h 946211"/>
              <a:gd name="connsiteX26" fmla="*/ 1801091 w 4904509"/>
              <a:gd name="connsiteY26" fmla="*/ 120073 h 946211"/>
              <a:gd name="connsiteX27" fmla="*/ 1828800 w 4904509"/>
              <a:gd name="connsiteY27" fmla="*/ 129309 h 946211"/>
              <a:gd name="connsiteX28" fmla="*/ 1856509 w 4904509"/>
              <a:gd name="connsiteY28" fmla="*/ 193964 h 946211"/>
              <a:gd name="connsiteX29" fmla="*/ 1884218 w 4904509"/>
              <a:gd name="connsiteY29" fmla="*/ 212437 h 946211"/>
              <a:gd name="connsiteX30" fmla="*/ 1976582 w 4904509"/>
              <a:gd name="connsiteY30" fmla="*/ 360219 h 946211"/>
              <a:gd name="connsiteX31" fmla="*/ 2013527 w 4904509"/>
              <a:gd name="connsiteY31" fmla="*/ 415637 h 946211"/>
              <a:gd name="connsiteX32" fmla="*/ 2059709 w 4904509"/>
              <a:gd name="connsiteY32" fmla="*/ 360219 h 946211"/>
              <a:gd name="connsiteX33" fmla="*/ 2133600 w 4904509"/>
              <a:gd name="connsiteY33" fmla="*/ 277091 h 946211"/>
              <a:gd name="connsiteX34" fmla="*/ 2152073 w 4904509"/>
              <a:gd name="connsiteY34" fmla="*/ 240146 h 946211"/>
              <a:gd name="connsiteX35" fmla="*/ 2253673 w 4904509"/>
              <a:gd name="connsiteY35" fmla="*/ 101600 h 946211"/>
              <a:gd name="connsiteX36" fmla="*/ 2272145 w 4904509"/>
              <a:gd name="connsiteY36" fmla="*/ 55419 h 946211"/>
              <a:gd name="connsiteX37" fmla="*/ 2281382 w 4904509"/>
              <a:gd name="connsiteY37" fmla="*/ 27709 h 946211"/>
              <a:gd name="connsiteX38" fmla="*/ 2299854 w 4904509"/>
              <a:gd name="connsiteY38" fmla="*/ 0 h 946211"/>
              <a:gd name="connsiteX39" fmla="*/ 2346036 w 4904509"/>
              <a:gd name="connsiteY39" fmla="*/ 46182 h 946211"/>
              <a:gd name="connsiteX40" fmla="*/ 2373745 w 4904509"/>
              <a:gd name="connsiteY40" fmla="*/ 73891 h 946211"/>
              <a:gd name="connsiteX41" fmla="*/ 2410691 w 4904509"/>
              <a:gd name="connsiteY41" fmla="*/ 129309 h 946211"/>
              <a:gd name="connsiteX42" fmla="*/ 2438400 w 4904509"/>
              <a:gd name="connsiteY42" fmla="*/ 157019 h 946211"/>
              <a:gd name="connsiteX43" fmla="*/ 2484582 w 4904509"/>
              <a:gd name="connsiteY43" fmla="*/ 203200 h 946211"/>
              <a:gd name="connsiteX44" fmla="*/ 2530763 w 4904509"/>
              <a:gd name="connsiteY44" fmla="*/ 267855 h 946211"/>
              <a:gd name="connsiteX45" fmla="*/ 2586182 w 4904509"/>
              <a:gd name="connsiteY45" fmla="*/ 323273 h 946211"/>
              <a:gd name="connsiteX46" fmla="*/ 2604654 w 4904509"/>
              <a:gd name="connsiteY46" fmla="*/ 350982 h 946211"/>
              <a:gd name="connsiteX47" fmla="*/ 2632363 w 4904509"/>
              <a:gd name="connsiteY47" fmla="*/ 369455 h 946211"/>
              <a:gd name="connsiteX48" fmla="*/ 2669309 w 4904509"/>
              <a:gd name="connsiteY48" fmla="*/ 397164 h 946211"/>
              <a:gd name="connsiteX49" fmla="*/ 2733963 w 4904509"/>
              <a:gd name="connsiteY49" fmla="*/ 443346 h 946211"/>
              <a:gd name="connsiteX50" fmla="*/ 2761673 w 4904509"/>
              <a:gd name="connsiteY50" fmla="*/ 471055 h 946211"/>
              <a:gd name="connsiteX51" fmla="*/ 2918691 w 4904509"/>
              <a:gd name="connsiteY51" fmla="*/ 508000 h 946211"/>
              <a:gd name="connsiteX52" fmla="*/ 3121891 w 4904509"/>
              <a:gd name="connsiteY52" fmla="*/ 535709 h 946211"/>
              <a:gd name="connsiteX53" fmla="*/ 3149600 w 4904509"/>
              <a:gd name="connsiteY53" fmla="*/ 544946 h 946211"/>
              <a:gd name="connsiteX54" fmla="*/ 3205018 w 4904509"/>
              <a:gd name="connsiteY54" fmla="*/ 554182 h 946211"/>
              <a:gd name="connsiteX55" fmla="*/ 3408218 w 4904509"/>
              <a:gd name="connsiteY55" fmla="*/ 591128 h 946211"/>
              <a:gd name="connsiteX56" fmla="*/ 3528291 w 4904509"/>
              <a:gd name="connsiteY56" fmla="*/ 637309 h 946211"/>
              <a:gd name="connsiteX57" fmla="*/ 3592945 w 4904509"/>
              <a:gd name="connsiteY57" fmla="*/ 665019 h 946211"/>
              <a:gd name="connsiteX58" fmla="*/ 3666836 w 4904509"/>
              <a:gd name="connsiteY58" fmla="*/ 692728 h 946211"/>
              <a:gd name="connsiteX59" fmla="*/ 3703782 w 4904509"/>
              <a:gd name="connsiteY59" fmla="*/ 720437 h 946211"/>
              <a:gd name="connsiteX60" fmla="*/ 3814618 w 4904509"/>
              <a:gd name="connsiteY60" fmla="*/ 748146 h 946211"/>
              <a:gd name="connsiteX61" fmla="*/ 4017818 w 4904509"/>
              <a:gd name="connsiteY61" fmla="*/ 831273 h 946211"/>
              <a:gd name="connsiteX62" fmla="*/ 4147127 w 4904509"/>
              <a:gd name="connsiteY62" fmla="*/ 877455 h 946211"/>
              <a:gd name="connsiteX63" fmla="*/ 4257963 w 4904509"/>
              <a:gd name="connsiteY63" fmla="*/ 923637 h 946211"/>
              <a:gd name="connsiteX64" fmla="*/ 4294909 w 4904509"/>
              <a:gd name="connsiteY64" fmla="*/ 932873 h 946211"/>
              <a:gd name="connsiteX65" fmla="*/ 4904509 w 4904509"/>
              <a:gd name="connsiteY65" fmla="*/ 942109 h 9462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904509" h="946211">
                <a:moveTo>
                  <a:pt x="0" y="434109"/>
                </a:moveTo>
                <a:cubicBezTo>
                  <a:pt x="9236" y="418715"/>
                  <a:pt x="19681" y="403985"/>
                  <a:pt x="27709" y="387928"/>
                </a:cubicBezTo>
                <a:cubicBezTo>
                  <a:pt x="35124" y="373099"/>
                  <a:pt x="37956" y="356141"/>
                  <a:pt x="46182" y="341746"/>
                </a:cubicBezTo>
                <a:cubicBezTo>
                  <a:pt x="62704" y="312832"/>
                  <a:pt x="83509" y="286578"/>
                  <a:pt x="101600" y="258619"/>
                </a:cubicBezTo>
                <a:cubicBezTo>
                  <a:pt x="133664" y="209065"/>
                  <a:pt x="136706" y="189340"/>
                  <a:pt x="175491" y="157019"/>
                </a:cubicBezTo>
                <a:cubicBezTo>
                  <a:pt x="184019" y="149912"/>
                  <a:pt x="193964" y="144704"/>
                  <a:pt x="203200" y="138546"/>
                </a:cubicBezTo>
                <a:cubicBezTo>
                  <a:pt x="332871" y="216348"/>
                  <a:pt x="159905" y="117111"/>
                  <a:pt x="304800" y="184728"/>
                </a:cubicBezTo>
                <a:cubicBezTo>
                  <a:pt x="333524" y="198133"/>
                  <a:pt x="361047" y="214109"/>
                  <a:pt x="387927" y="230909"/>
                </a:cubicBezTo>
                <a:cubicBezTo>
                  <a:pt x="434994" y="260326"/>
                  <a:pt x="480291" y="292485"/>
                  <a:pt x="526473" y="323273"/>
                </a:cubicBezTo>
                <a:lnTo>
                  <a:pt x="637309" y="397164"/>
                </a:lnTo>
                <a:cubicBezTo>
                  <a:pt x="704182" y="441746"/>
                  <a:pt x="672870" y="424181"/>
                  <a:pt x="729673" y="452582"/>
                </a:cubicBezTo>
                <a:cubicBezTo>
                  <a:pt x="744202" y="474377"/>
                  <a:pt x="745808" y="496093"/>
                  <a:pt x="775854" y="471055"/>
                </a:cubicBezTo>
                <a:cubicBezTo>
                  <a:pt x="779438" y="468068"/>
                  <a:pt x="817223" y="416026"/>
                  <a:pt x="822036" y="406400"/>
                </a:cubicBezTo>
                <a:cubicBezTo>
                  <a:pt x="826390" y="397692"/>
                  <a:pt x="825614" y="386613"/>
                  <a:pt x="831273" y="378691"/>
                </a:cubicBezTo>
                <a:cubicBezTo>
                  <a:pt x="841396" y="364519"/>
                  <a:pt x="857338" y="355346"/>
                  <a:pt x="868218" y="341746"/>
                </a:cubicBezTo>
                <a:cubicBezTo>
                  <a:pt x="906684" y="293663"/>
                  <a:pt x="940062" y="241621"/>
                  <a:pt x="979054" y="193964"/>
                </a:cubicBezTo>
                <a:cubicBezTo>
                  <a:pt x="995597" y="173745"/>
                  <a:pt x="1034473" y="138546"/>
                  <a:pt x="1034473" y="138546"/>
                </a:cubicBezTo>
                <a:cubicBezTo>
                  <a:pt x="1046788" y="141625"/>
                  <a:pt x="1059750" y="142782"/>
                  <a:pt x="1071418" y="147782"/>
                </a:cubicBezTo>
                <a:cubicBezTo>
                  <a:pt x="1100548" y="160266"/>
                  <a:pt x="1111784" y="182959"/>
                  <a:pt x="1136073" y="203200"/>
                </a:cubicBezTo>
                <a:cubicBezTo>
                  <a:pt x="1159725" y="222910"/>
                  <a:pt x="1186587" y="238582"/>
                  <a:pt x="1209963" y="258619"/>
                </a:cubicBezTo>
                <a:cubicBezTo>
                  <a:pt x="1229798" y="275621"/>
                  <a:pt x="1248026" y="294511"/>
                  <a:pt x="1265382" y="314037"/>
                </a:cubicBezTo>
                <a:cubicBezTo>
                  <a:pt x="1272757" y="322334"/>
                  <a:pt x="1276005" y="333897"/>
                  <a:pt x="1283854" y="341746"/>
                </a:cubicBezTo>
                <a:cubicBezTo>
                  <a:pt x="1301760" y="359652"/>
                  <a:pt x="1316735" y="361943"/>
                  <a:pt x="1339273" y="369455"/>
                </a:cubicBezTo>
                <a:cubicBezTo>
                  <a:pt x="1381618" y="432974"/>
                  <a:pt x="1355156" y="417853"/>
                  <a:pt x="1403927" y="434109"/>
                </a:cubicBezTo>
                <a:cubicBezTo>
                  <a:pt x="1489291" y="491019"/>
                  <a:pt x="1441046" y="471399"/>
                  <a:pt x="1607127" y="323273"/>
                </a:cubicBezTo>
                <a:cubicBezTo>
                  <a:pt x="1667263" y="269638"/>
                  <a:pt x="1717744" y="206070"/>
                  <a:pt x="1773382" y="147782"/>
                </a:cubicBezTo>
                <a:cubicBezTo>
                  <a:pt x="1782401" y="138333"/>
                  <a:pt x="1801091" y="120073"/>
                  <a:pt x="1801091" y="120073"/>
                </a:cubicBezTo>
                <a:cubicBezTo>
                  <a:pt x="1810327" y="123152"/>
                  <a:pt x="1821916" y="122425"/>
                  <a:pt x="1828800" y="129309"/>
                </a:cubicBezTo>
                <a:cubicBezTo>
                  <a:pt x="1894859" y="195368"/>
                  <a:pt x="1812350" y="138764"/>
                  <a:pt x="1856509" y="193964"/>
                </a:cubicBezTo>
                <a:cubicBezTo>
                  <a:pt x="1863444" y="202632"/>
                  <a:pt x="1874982" y="206279"/>
                  <a:pt x="1884218" y="212437"/>
                </a:cubicBezTo>
                <a:cubicBezTo>
                  <a:pt x="2006063" y="421312"/>
                  <a:pt x="1905419" y="258556"/>
                  <a:pt x="1976582" y="360219"/>
                </a:cubicBezTo>
                <a:cubicBezTo>
                  <a:pt x="1989314" y="378407"/>
                  <a:pt x="2013527" y="415637"/>
                  <a:pt x="2013527" y="415637"/>
                </a:cubicBezTo>
                <a:cubicBezTo>
                  <a:pt x="2094475" y="334689"/>
                  <a:pt x="1995417" y="437370"/>
                  <a:pt x="2059709" y="360219"/>
                </a:cubicBezTo>
                <a:cubicBezTo>
                  <a:pt x="2083443" y="331738"/>
                  <a:pt x="2110996" y="306476"/>
                  <a:pt x="2133600" y="277091"/>
                </a:cubicBezTo>
                <a:cubicBezTo>
                  <a:pt x="2141995" y="266178"/>
                  <a:pt x="2144298" y="251509"/>
                  <a:pt x="2152073" y="240146"/>
                </a:cubicBezTo>
                <a:cubicBezTo>
                  <a:pt x="2184412" y="192882"/>
                  <a:pt x="2232404" y="154773"/>
                  <a:pt x="2253673" y="101600"/>
                </a:cubicBezTo>
                <a:cubicBezTo>
                  <a:pt x="2259830" y="86206"/>
                  <a:pt x="2266324" y="70943"/>
                  <a:pt x="2272145" y="55419"/>
                </a:cubicBezTo>
                <a:cubicBezTo>
                  <a:pt x="2275564" y="46303"/>
                  <a:pt x="2277028" y="36417"/>
                  <a:pt x="2281382" y="27709"/>
                </a:cubicBezTo>
                <a:cubicBezTo>
                  <a:pt x="2286346" y="17780"/>
                  <a:pt x="2293697" y="9236"/>
                  <a:pt x="2299854" y="0"/>
                </a:cubicBezTo>
                <a:cubicBezTo>
                  <a:pt x="2350654" y="33867"/>
                  <a:pt x="2307551" y="0"/>
                  <a:pt x="2346036" y="46182"/>
                </a:cubicBezTo>
                <a:cubicBezTo>
                  <a:pt x="2354398" y="56217"/>
                  <a:pt x="2365726" y="63580"/>
                  <a:pt x="2373745" y="73891"/>
                </a:cubicBezTo>
                <a:cubicBezTo>
                  <a:pt x="2387375" y="91416"/>
                  <a:pt x="2394992" y="113610"/>
                  <a:pt x="2410691" y="129309"/>
                </a:cubicBezTo>
                <a:cubicBezTo>
                  <a:pt x="2419927" y="138546"/>
                  <a:pt x="2430038" y="146984"/>
                  <a:pt x="2438400" y="157019"/>
                </a:cubicBezTo>
                <a:cubicBezTo>
                  <a:pt x="2476882" y="203198"/>
                  <a:pt x="2433785" y="169336"/>
                  <a:pt x="2484582" y="203200"/>
                </a:cubicBezTo>
                <a:cubicBezTo>
                  <a:pt x="2497431" y="222474"/>
                  <a:pt x="2516033" y="251488"/>
                  <a:pt x="2530763" y="267855"/>
                </a:cubicBezTo>
                <a:cubicBezTo>
                  <a:pt x="2548239" y="287273"/>
                  <a:pt x="2571691" y="301536"/>
                  <a:pt x="2586182" y="323273"/>
                </a:cubicBezTo>
                <a:cubicBezTo>
                  <a:pt x="2592339" y="332509"/>
                  <a:pt x="2596805" y="343133"/>
                  <a:pt x="2604654" y="350982"/>
                </a:cubicBezTo>
                <a:cubicBezTo>
                  <a:pt x="2612503" y="358832"/>
                  <a:pt x="2623330" y="363003"/>
                  <a:pt x="2632363" y="369455"/>
                </a:cubicBezTo>
                <a:cubicBezTo>
                  <a:pt x="2644890" y="378403"/>
                  <a:pt x="2657724" y="387027"/>
                  <a:pt x="2669309" y="397164"/>
                </a:cubicBezTo>
                <a:cubicBezTo>
                  <a:pt x="2723254" y="444366"/>
                  <a:pt x="2684077" y="426716"/>
                  <a:pt x="2733963" y="443346"/>
                </a:cubicBezTo>
                <a:cubicBezTo>
                  <a:pt x="2743200" y="452582"/>
                  <a:pt x="2749990" y="465213"/>
                  <a:pt x="2761673" y="471055"/>
                </a:cubicBezTo>
                <a:cubicBezTo>
                  <a:pt x="2820938" y="500687"/>
                  <a:pt x="2856108" y="500178"/>
                  <a:pt x="2918691" y="508000"/>
                </a:cubicBezTo>
                <a:cubicBezTo>
                  <a:pt x="3066233" y="544886"/>
                  <a:pt x="2913255" y="511163"/>
                  <a:pt x="3121891" y="535709"/>
                </a:cubicBezTo>
                <a:cubicBezTo>
                  <a:pt x="3131560" y="536847"/>
                  <a:pt x="3140096" y="542834"/>
                  <a:pt x="3149600" y="544946"/>
                </a:cubicBezTo>
                <a:cubicBezTo>
                  <a:pt x="3167881" y="549009"/>
                  <a:pt x="3186654" y="550509"/>
                  <a:pt x="3205018" y="554182"/>
                </a:cubicBezTo>
                <a:cubicBezTo>
                  <a:pt x="3386747" y="590528"/>
                  <a:pt x="3175817" y="555374"/>
                  <a:pt x="3408218" y="591128"/>
                </a:cubicBezTo>
                <a:cubicBezTo>
                  <a:pt x="3599930" y="673290"/>
                  <a:pt x="3359978" y="572572"/>
                  <a:pt x="3528291" y="637309"/>
                </a:cubicBezTo>
                <a:cubicBezTo>
                  <a:pt x="3550175" y="645726"/>
                  <a:pt x="3571175" y="656311"/>
                  <a:pt x="3592945" y="665019"/>
                </a:cubicBezTo>
                <a:cubicBezTo>
                  <a:pt x="3617369" y="674789"/>
                  <a:pt x="3643308" y="680964"/>
                  <a:pt x="3666836" y="692728"/>
                </a:cubicBezTo>
                <a:cubicBezTo>
                  <a:pt x="3680605" y="699612"/>
                  <a:pt x="3689368" y="715032"/>
                  <a:pt x="3703782" y="720437"/>
                </a:cubicBezTo>
                <a:cubicBezTo>
                  <a:pt x="3739440" y="733809"/>
                  <a:pt x="3780556" y="731115"/>
                  <a:pt x="3814618" y="748146"/>
                </a:cubicBezTo>
                <a:cubicBezTo>
                  <a:pt x="3929447" y="805560"/>
                  <a:pt x="3862576" y="775829"/>
                  <a:pt x="4017818" y="831273"/>
                </a:cubicBezTo>
                <a:cubicBezTo>
                  <a:pt x="4060921" y="846667"/>
                  <a:pt x="4109045" y="852066"/>
                  <a:pt x="4147127" y="877455"/>
                </a:cubicBezTo>
                <a:cubicBezTo>
                  <a:pt x="4196595" y="910435"/>
                  <a:pt x="4170996" y="896878"/>
                  <a:pt x="4257963" y="923637"/>
                </a:cubicBezTo>
                <a:cubicBezTo>
                  <a:pt x="4270096" y="927370"/>
                  <a:pt x="4282313" y="931299"/>
                  <a:pt x="4294909" y="932873"/>
                </a:cubicBezTo>
                <a:cubicBezTo>
                  <a:pt x="4479254" y="955915"/>
                  <a:pt x="4782012" y="942109"/>
                  <a:pt x="4904509" y="94210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14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Listen and talk task</a:t>
            </a:r>
            <a:endParaRPr lang="en-GB" sz="3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155D559-1D60-4B8B-8492-81D95F31BB0A}"/>
              </a:ext>
            </a:extLst>
          </p:cNvPr>
          <p:cNvSpPr txBox="1"/>
          <p:nvPr/>
        </p:nvSpPr>
        <p:spPr>
          <a:xfrm>
            <a:off x="422365" y="781853"/>
            <a:ext cx="82992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Comic Sans MS" panose="030F0702030302020204" pitchFamily="66" charset="0"/>
              </a:rPr>
              <a:t>Practise</a:t>
            </a:r>
            <a:r>
              <a:rPr lang="en-US" dirty="0" smtClean="0">
                <a:latin typeface="Comic Sans MS" panose="030F0702030302020204" pitchFamily="66" charset="0"/>
              </a:rPr>
              <a:t> in your groups, considering dynamics, timbre, tempo.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41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-17237" y="-2743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And finally…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950883" y="2059709"/>
            <a:ext cx="706628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omic Sans MS" panose="030F0702030302020204" pitchFamily="66" charset="0"/>
              </a:rPr>
              <a:t>Perform your compositions. </a:t>
            </a:r>
          </a:p>
          <a:p>
            <a:endParaRPr lang="en-US" sz="3200" dirty="0">
              <a:latin typeface="Comic Sans MS" panose="030F0702030302020204" pitchFamily="66" charset="0"/>
            </a:endParaRPr>
          </a:p>
          <a:p>
            <a:r>
              <a:rPr lang="en-US" sz="3200" dirty="0" smtClean="0">
                <a:latin typeface="Comic Sans MS" panose="030F0702030302020204" pitchFamily="66" charset="0"/>
              </a:rPr>
              <a:t>Children  to listen and respond, discussing what they liked.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03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541</TotalTime>
  <Words>218</Words>
  <Application>Microsoft Office PowerPoint</Application>
  <PresentationFormat>On-screen Show (4:3)</PresentationFormat>
  <Paragraphs>71</Paragraphs>
  <Slides>10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Neville</dc:creator>
  <cp:lastModifiedBy>Opal Mullen</cp:lastModifiedBy>
  <cp:revision>73</cp:revision>
  <dcterms:created xsi:type="dcterms:W3CDTF">2019-05-01T12:59:06Z</dcterms:created>
  <dcterms:modified xsi:type="dcterms:W3CDTF">2020-12-04T15:21:40Z</dcterms:modified>
</cp:coreProperties>
</file>